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Wingdings 3" panose="05040102010807070707" pitchFamily="18" charset="2"/>
      <p:regular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7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4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2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5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75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23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77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65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17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4950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979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10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9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3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6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7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5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5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0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2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  <p:sldLayoutId id="2147484000" r:id="rId18"/>
    <p:sldLayoutId id="214748400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24698" cy="68442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6210" y="502158"/>
            <a:ext cx="6263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 91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1363" y="776732"/>
            <a:ext cx="6774438" cy="5614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348615" indent="635" algn="ctr">
              <a:lnSpc>
                <a:spcPct val="100000"/>
              </a:lnSpc>
              <a:spcBef>
                <a:spcPts val="1460"/>
              </a:spcBef>
            </a:pPr>
            <a:r>
              <a:rPr sz="2200" b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Содержание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200" b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абочей</a:t>
            </a:r>
            <a:r>
              <a:rPr sz="2200" b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 воспитания </a:t>
            </a:r>
            <a:r>
              <a:rPr sz="22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бюджетного</a:t>
            </a:r>
            <a:r>
              <a:rPr sz="22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дошкольного 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образовательного</a:t>
            </a:r>
            <a:r>
              <a:rPr sz="22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учреждения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Детский</a:t>
            </a:r>
            <a:r>
              <a:rPr sz="2200" b="1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1F5F"/>
                </a:solidFill>
                <a:latin typeface="Times New Roman"/>
                <a:cs typeface="Times New Roman"/>
              </a:rPr>
              <a:t>сад</a:t>
            </a:r>
            <a:r>
              <a:rPr sz="22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№ 91</a:t>
            </a:r>
            <a:r>
              <a:rPr lang="ru-RU" sz="22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</a:p>
          <a:p>
            <a:pPr marL="12065" marR="348615" indent="635" algn="ctr">
              <a:lnSpc>
                <a:spcPct val="100000"/>
              </a:lnSpc>
              <a:spcBef>
                <a:spcPts val="1460"/>
              </a:spcBef>
            </a:pPr>
            <a:endParaRPr lang="ru-RU" sz="2200" b="1" spc="-5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065" marR="348615" indent="635" algn="ctr">
              <a:lnSpc>
                <a:spcPct val="100000"/>
              </a:lnSpc>
              <a:spcBef>
                <a:spcPts val="1460"/>
              </a:spcBef>
            </a:pPr>
            <a:endParaRPr lang="ru-RU" sz="2200" b="1" spc="-5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065" marR="348615" indent="635" algn="ctr">
              <a:lnSpc>
                <a:spcPct val="100000"/>
              </a:lnSpc>
              <a:spcBef>
                <a:spcPts val="1460"/>
              </a:spcBef>
            </a:pPr>
            <a:endParaRPr lang="ru-RU" sz="2200" b="1" spc="-5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065" marR="348615" indent="635" algn="ctr">
              <a:lnSpc>
                <a:spcPct val="100000"/>
              </a:lnSpc>
              <a:spcBef>
                <a:spcPts val="1460"/>
              </a:spcBef>
            </a:pPr>
            <a:endParaRPr lang="ru-RU" sz="2200" b="1" spc="-5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065" marR="348615" indent="635" algn="ctr">
              <a:lnSpc>
                <a:spcPct val="100000"/>
              </a:lnSpc>
              <a:spcBef>
                <a:spcPts val="1460"/>
              </a:spcBef>
            </a:pPr>
            <a:endParaRPr lang="ru-RU" sz="2200" b="1" spc="-5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065" marR="348615" indent="635" algn="ctr">
              <a:lnSpc>
                <a:spcPct val="100000"/>
              </a:lnSpc>
              <a:spcBef>
                <a:spcPts val="1460"/>
              </a:spcBef>
            </a:pPr>
            <a:r>
              <a:rPr lang="ru-RU" sz="22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Подготовила</a:t>
            </a:r>
          </a:p>
          <a:p>
            <a:pPr marL="12065" marR="348615" indent="635" algn="ctr">
              <a:lnSpc>
                <a:spcPct val="100000"/>
              </a:lnSpc>
              <a:spcBef>
                <a:spcPts val="1460"/>
              </a:spcBef>
            </a:pPr>
            <a:r>
              <a:rPr lang="ru-RU" sz="22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Старший воспитатель </a:t>
            </a:r>
            <a:r>
              <a:rPr lang="ru-RU" sz="22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Цаболова</a:t>
            </a:r>
            <a:r>
              <a:rPr lang="ru-RU" sz="22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Ф.В.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81" y="-550851"/>
            <a:ext cx="9144000" cy="6833870"/>
            <a:chOff x="0" y="0"/>
            <a:chExt cx="9144000" cy="6833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334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24025" y="260604"/>
              <a:ext cx="7056755" cy="504190"/>
            </a:xfrm>
            <a:custGeom>
              <a:avLst/>
              <a:gdLst/>
              <a:ahLst/>
              <a:cxnLst/>
              <a:rect l="l" t="t" r="r" b="b"/>
              <a:pathLst>
                <a:path w="7056755" h="504190">
                  <a:moveTo>
                    <a:pt x="7056755" y="0"/>
                  </a:moveTo>
                  <a:lnTo>
                    <a:pt x="0" y="0"/>
                  </a:lnTo>
                  <a:lnTo>
                    <a:pt x="0" y="503809"/>
                  </a:lnTo>
                  <a:lnTo>
                    <a:pt x="7056755" y="503809"/>
                  </a:lnTo>
                  <a:lnTo>
                    <a:pt x="70567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24025" y="260604"/>
              <a:ext cx="7056755" cy="504190"/>
            </a:xfrm>
            <a:custGeom>
              <a:avLst/>
              <a:gdLst/>
              <a:ahLst/>
              <a:cxnLst/>
              <a:rect l="l" t="t" r="r" b="b"/>
              <a:pathLst>
                <a:path w="7056755" h="504190">
                  <a:moveTo>
                    <a:pt x="0" y="503809"/>
                  </a:moveTo>
                  <a:lnTo>
                    <a:pt x="7056755" y="503809"/>
                  </a:lnTo>
                  <a:lnTo>
                    <a:pt x="7056755" y="0"/>
                  </a:lnTo>
                  <a:lnTo>
                    <a:pt x="0" y="0"/>
                  </a:lnTo>
                  <a:lnTo>
                    <a:pt x="0" y="50380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57400" y="294723"/>
            <a:ext cx="6153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Календарный</a:t>
            </a:r>
            <a:r>
              <a:rPr sz="2000" spc="-2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план</a:t>
            </a:r>
            <a:r>
              <a:rPr sz="2000" spc="-20" dirty="0">
                <a:solidFill>
                  <a:srgbClr val="FFFFFF"/>
                </a:solidFill>
              </a:rPr>
              <a:t> </a:t>
            </a:r>
            <a:r>
              <a:rPr sz="2000" spc="-5" dirty="0" err="1">
                <a:solidFill>
                  <a:srgbClr val="FFFFFF"/>
                </a:solidFill>
              </a:rPr>
              <a:t>воспитательной</a:t>
            </a:r>
            <a:r>
              <a:rPr sz="2000" spc="-15" dirty="0">
                <a:solidFill>
                  <a:srgbClr val="FFFFFF"/>
                </a:solidFill>
              </a:rPr>
              <a:t> </a:t>
            </a:r>
            <a:r>
              <a:rPr sz="2000" spc="-10" dirty="0" err="1" smtClean="0">
                <a:solidFill>
                  <a:srgbClr val="FFFFFF"/>
                </a:solidFill>
              </a:rPr>
              <a:t>работы</a:t>
            </a:r>
            <a:endParaRPr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1905001"/>
            <a:ext cx="6324600" cy="32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733550" algn="l"/>
              </a:tabLst>
            </a:pPr>
            <a:r>
              <a:rPr lang="ru-RU" sz="1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Интеллектуальное воспитание – творческие соревнования, конкурсы, выставки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2227397"/>
            <a:ext cx="574275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Физическое развитие и культура здоровья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5800" y="1597609"/>
            <a:ext cx="106471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РАЗДЕЛЫ: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1765" y="2543688"/>
            <a:ext cx="2337499" cy="3223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428875" algn="l"/>
              </a:tabLst>
            </a:pPr>
            <a:r>
              <a:rPr lang="ru-RU" sz="1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Патриотическое воспитание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0628" y="2913890"/>
            <a:ext cx="2929007" cy="3223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66900" algn="l"/>
              </a:tabLst>
            </a:pPr>
            <a:r>
              <a:rPr lang="ru-RU" sz="1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 – нравственное воспитание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942" y="3524985"/>
            <a:ext cx="3095719" cy="3223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362200" algn="l"/>
              </a:tabLst>
            </a:pPr>
            <a:r>
              <a:rPr lang="ru-RU" sz="1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Приобщение к культурному наследию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9981" y="3880410"/>
            <a:ext cx="4196983" cy="3223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343150" algn="l"/>
              </a:tabLst>
            </a:pPr>
            <a:r>
              <a:rPr lang="ru-RU" sz="1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Трудовое воспитание и ознакомление с профессиями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7034" y="4235835"/>
            <a:ext cx="3493264" cy="3223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352675" algn="l"/>
              </a:tabLst>
            </a:pPr>
            <a:r>
              <a:rPr lang="ru-RU" sz="1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основ экологической культуры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9981" y="4463534"/>
            <a:ext cx="4227439" cy="3223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571750" algn="l"/>
              </a:tabLst>
            </a:pPr>
            <a:r>
              <a:rPr lang="ru-RU" sz="1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основ безопасности и жизнедеятельности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0628" y="4809833"/>
            <a:ext cx="4572000" cy="5524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733425" algn="l"/>
              </a:tabLst>
            </a:pPr>
            <a:r>
              <a:rPr lang="ru-RU" sz="1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и обеспечение преемственности с начальной школой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5800" y="3278236"/>
            <a:ext cx="3415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  <a:tabLst>
                <a:tab pos="2343150" algn="l"/>
              </a:tabLst>
            </a:pPr>
            <a:r>
              <a:rPr lang="ru-RU" sz="1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семьями воспитанников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9882" y="2700273"/>
            <a:ext cx="4839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/>
              <a:t>СПАСИБО</a:t>
            </a:r>
            <a:r>
              <a:rPr sz="2800" spc="10" dirty="0"/>
              <a:t> </a:t>
            </a:r>
            <a:r>
              <a:rPr sz="2800" spc="-5" dirty="0"/>
              <a:t>ЗА</a:t>
            </a:r>
            <a:r>
              <a:rPr sz="2800" spc="-25" dirty="0"/>
              <a:t> </a:t>
            </a:r>
            <a:r>
              <a:rPr sz="2800" spc="-5" dirty="0"/>
              <a:t>ВНИМАНИЕ !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6" y="4250"/>
            <a:ext cx="9142753" cy="68537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3322" y="273811"/>
            <a:ext cx="7359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«Особенности</a:t>
            </a:r>
            <a:r>
              <a:rPr sz="1800" spc="10" dirty="0"/>
              <a:t> </a:t>
            </a:r>
            <a:r>
              <a:rPr sz="1800" spc="-10" dirty="0"/>
              <a:t>воспитательного</a:t>
            </a:r>
            <a:r>
              <a:rPr sz="1800" spc="20" dirty="0"/>
              <a:t> </a:t>
            </a:r>
            <a:r>
              <a:rPr sz="1800" dirty="0"/>
              <a:t>процесса</a:t>
            </a:r>
            <a:r>
              <a:rPr sz="1800" spc="455" dirty="0"/>
              <a:t> </a:t>
            </a:r>
            <a:r>
              <a:rPr sz="1800" dirty="0"/>
              <a:t>в</a:t>
            </a:r>
            <a:r>
              <a:rPr sz="1800" spc="30" dirty="0"/>
              <a:t> </a:t>
            </a:r>
            <a:r>
              <a:rPr sz="1800" spc="-35" dirty="0"/>
              <a:t>МБДОУ</a:t>
            </a:r>
            <a:r>
              <a:rPr sz="1800" spc="-5" dirty="0"/>
              <a:t> </a:t>
            </a:r>
            <a:r>
              <a:rPr sz="1800" dirty="0"/>
              <a:t>«Детский</a:t>
            </a:r>
            <a:r>
              <a:rPr sz="1800" spc="5" dirty="0"/>
              <a:t> сад </a:t>
            </a:r>
            <a:r>
              <a:rPr sz="1800" dirty="0"/>
              <a:t>№4»</a:t>
            </a:r>
            <a:endParaRPr sz="1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2023" y="798576"/>
            <a:ext cx="1999488" cy="9875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09669" y="979170"/>
            <a:ext cx="1569720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08585" marR="5080" indent="-96520">
              <a:lnSpc>
                <a:spcPts val="1860"/>
              </a:lnSpc>
              <a:spcBef>
                <a:spcPts val="409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ор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ит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ет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ые 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39384" y="1630679"/>
            <a:ext cx="2545080" cy="786765"/>
            <a:chOff x="5739384" y="1630679"/>
            <a:chExt cx="2545080" cy="78676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9384" y="1630679"/>
              <a:ext cx="576072" cy="4648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6020" y="1716023"/>
              <a:ext cx="2028444" cy="70103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481698" y="1871598"/>
            <a:ext cx="1577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Экологическое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81327" y="1824227"/>
            <a:ext cx="3709670" cy="626745"/>
            <a:chOff x="1481327" y="1824227"/>
            <a:chExt cx="3709670" cy="62674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4607" y="1933955"/>
              <a:ext cx="326136" cy="3337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1327" y="1824227"/>
              <a:ext cx="2318004" cy="62636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781301" y="1942541"/>
            <a:ext cx="1718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Патриотическое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76471" y="1624583"/>
            <a:ext cx="2350135" cy="1582420"/>
            <a:chOff x="3776471" y="1624583"/>
            <a:chExt cx="2350135" cy="158242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6471" y="1624583"/>
              <a:ext cx="487679" cy="4693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08475" y="2435351"/>
              <a:ext cx="2318004" cy="77114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038346" y="2626867"/>
            <a:ext cx="1856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ио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8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ое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49367" y="1822704"/>
            <a:ext cx="304800" cy="57912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78509" y="3448557"/>
            <a:ext cx="7404100" cy="8951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Социальные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партнеры</a:t>
            </a:r>
            <a:r>
              <a:rPr sz="1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МБДОУ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Детский</a:t>
            </a:r>
            <a:r>
              <a:rPr sz="18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 err="1">
                <a:solidFill>
                  <a:srgbClr val="001F5F"/>
                </a:solidFill>
                <a:latin typeface="Times New Roman"/>
                <a:cs typeface="Times New Roman"/>
              </a:rPr>
              <a:t>сад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lang="ru-RU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91</a:t>
            </a:r>
            <a:r>
              <a:rPr sz="18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endParaRPr sz="1800" dirty="0">
              <a:latin typeface="Times New Roman"/>
              <a:cs typeface="Times New Roman"/>
            </a:endParaRPr>
          </a:p>
          <a:p>
            <a:pPr marL="12065" algn="just">
              <a:lnSpc>
                <a:spcPct val="100000"/>
              </a:lnSpc>
              <a:spcBef>
                <a:spcPts val="70"/>
              </a:spcBef>
              <a:tabLst>
                <a:tab pos="299720" algn="l"/>
              </a:tabLst>
            </a:pPr>
            <a:r>
              <a:rPr lang="ru-RU" sz="1800" b="1" dirty="0" smtClean="0">
                <a:latin typeface="Times New Roman"/>
                <a:cs typeface="Times New Roman"/>
              </a:rPr>
              <a:t>МБОУ </a:t>
            </a:r>
            <a:r>
              <a:rPr sz="1800" b="1" dirty="0" smtClean="0">
                <a:latin typeface="Times New Roman"/>
                <a:cs typeface="Times New Roman"/>
              </a:rPr>
              <a:t>СОШ</a:t>
            </a:r>
            <a:r>
              <a:rPr sz="1800" b="1" spc="44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№</a:t>
            </a:r>
            <a:r>
              <a:rPr sz="1800" b="1" spc="445" dirty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4</a:t>
            </a:r>
            <a:r>
              <a:rPr lang="ru-RU" sz="1800" b="1" dirty="0" smtClean="0">
                <a:latin typeface="Times New Roman"/>
                <a:cs typeface="Times New Roman"/>
              </a:rPr>
              <a:t>2</a:t>
            </a:r>
            <a:r>
              <a:rPr sz="1800" b="1" spc="445" dirty="0" smtClean="0">
                <a:latin typeface="Times New Roman"/>
                <a:cs typeface="Times New Roman"/>
              </a:rPr>
              <a:t> </a:t>
            </a:r>
            <a:r>
              <a:rPr lang="ru-RU" sz="1800" spc="-5" dirty="0" smtClean="0">
                <a:latin typeface="Times New Roman"/>
                <a:cs typeface="Times New Roman"/>
              </a:rPr>
              <a:t>- </a:t>
            </a:r>
            <a:r>
              <a:rPr sz="1800" spc="-5" dirty="0" err="1" smtClean="0">
                <a:latin typeface="Times New Roman"/>
                <a:cs typeface="Times New Roman"/>
              </a:rPr>
              <a:t>обеспечение</a:t>
            </a:r>
            <a:r>
              <a:rPr sz="1800" spc="459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преемственности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организации</a:t>
            </a:r>
            <a:endParaRPr sz="1800" dirty="0">
              <a:latin typeface="Times New Roman"/>
              <a:cs typeface="Times New Roman"/>
            </a:endParaRPr>
          </a:p>
          <a:p>
            <a:pPr marL="299085" algn="just">
              <a:lnSpc>
                <a:spcPct val="100000"/>
              </a:lnSpc>
              <a:spcBef>
                <a:spcPts val="265"/>
              </a:spcBef>
            </a:pPr>
            <a:r>
              <a:rPr sz="1800" spc="-5" dirty="0" err="1">
                <a:latin typeface="Times New Roman"/>
                <a:cs typeface="Times New Roman"/>
              </a:rPr>
              <a:t>воспитательно-образовательной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latin typeface="Times New Roman"/>
                <a:cs typeface="Times New Roman"/>
              </a:rPr>
              <a:t>работы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6" y="58"/>
            <a:ext cx="9143365" cy="6858000"/>
            <a:chOff x="1246" y="58"/>
            <a:chExt cx="914336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6" y="58"/>
              <a:ext cx="9142753" cy="68578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3460" y="1577340"/>
              <a:ext cx="2386583" cy="136245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97000" y="2081911"/>
            <a:ext cx="1618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Цель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8791" y="2907792"/>
            <a:ext cx="5564123" cy="17465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74541" y="3053333"/>
            <a:ext cx="408305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750" b="1" spc="-35" dirty="0">
                <a:latin typeface="Times New Roman"/>
                <a:cs typeface="Times New Roman"/>
              </a:rPr>
              <a:t>Уклад</a:t>
            </a:r>
            <a:endParaRPr sz="175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750" b="1" dirty="0">
                <a:latin typeface="Times New Roman"/>
                <a:cs typeface="Times New Roman"/>
              </a:rPr>
              <a:t>Воспитывающая</a:t>
            </a:r>
            <a:r>
              <a:rPr sz="1750" b="1" spc="-50" dirty="0">
                <a:latin typeface="Times New Roman"/>
                <a:cs typeface="Times New Roman"/>
              </a:rPr>
              <a:t> </a:t>
            </a:r>
            <a:r>
              <a:rPr sz="1750" b="1" spc="-5" dirty="0">
                <a:latin typeface="Times New Roman"/>
                <a:cs typeface="Times New Roman"/>
              </a:rPr>
              <a:t>среда</a:t>
            </a:r>
            <a:endParaRPr sz="175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750" b="1" spc="-5" dirty="0">
                <a:latin typeface="Times New Roman"/>
                <a:cs typeface="Times New Roman"/>
              </a:rPr>
              <a:t>Общности</a:t>
            </a:r>
            <a:r>
              <a:rPr sz="1750" b="1" spc="-4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imes New Roman"/>
                <a:cs typeface="Times New Roman"/>
              </a:rPr>
              <a:t>(сообщества)</a:t>
            </a:r>
            <a:endParaRPr sz="175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750" b="1" spc="-15" dirty="0">
                <a:latin typeface="Times New Roman"/>
                <a:cs typeface="Times New Roman"/>
              </a:rPr>
              <a:t>Социокультурный</a:t>
            </a:r>
            <a:r>
              <a:rPr sz="1750" b="1" spc="-60" dirty="0">
                <a:latin typeface="Times New Roman"/>
                <a:cs typeface="Times New Roman"/>
              </a:rPr>
              <a:t> </a:t>
            </a:r>
            <a:r>
              <a:rPr sz="1750" b="1" spc="-10" dirty="0">
                <a:latin typeface="Times New Roman"/>
                <a:cs typeface="Times New Roman"/>
              </a:rPr>
              <a:t>контекст</a:t>
            </a:r>
            <a:endParaRPr sz="175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750" b="1" dirty="0">
                <a:latin typeface="Times New Roman"/>
                <a:cs typeface="Times New Roman"/>
              </a:rPr>
              <a:t>Деятельности</a:t>
            </a:r>
            <a:r>
              <a:rPr sz="1750" b="1" spc="-3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imes New Roman"/>
                <a:cs typeface="Times New Roman"/>
              </a:rPr>
              <a:t>и</a:t>
            </a:r>
            <a:r>
              <a:rPr sz="1750" b="1" spc="-25" dirty="0">
                <a:latin typeface="Times New Roman"/>
                <a:cs typeface="Times New Roman"/>
              </a:rPr>
              <a:t> </a:t>
            </a:r>
            <a:r>
              <a:rPr sz="1750" b="1" spc="-15" dirty="0">
                <a:latin typeface="Times New Roman"/>
                <a:cs typeface="Times New Roman"/>
              </a:rPr>
              <a:t>культурные</a:t>
            </a:r>
            <a:r>
              <a:rPr sz="1750" b="1" spc="-55" dirty="0">
                <a:latin typeface="Times New Roman"/>
                <a:cs typeface="Times New Roman"/>
              </a:rPr>
              <a:t> </a:t>
            </a:r>
            <a:r>
              <a:rPr sz="1750" b="1" spc="-5" dirty="0">
                <a:latin typeface="Times New Roman"/>
                <a:cs typeface="Times New Roman"/>
              </a:rPr>
              <a:t>практики</a:t>
            </a:r>
            <a:endParaRPr sz="175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7844" y="3009900"/>
            <a:ext cx="2386584" cy="14996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83969" y="3268217"/>
            <a:ext cx="1892300" cy="89979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-635" algn="ctr">
              <a:lnSpc>
                <a:spcPts val="1660"/>
              </a:lnSpc>
              <a:spcBef>
                <a:spcPts val="365"/>
              </a:spcBef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Методологические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основы</a:t>
            </a:r>
            <a:r>
              <a:rPr sz="1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принципы </a:t>
            </a:r>
            <a:r>
              <a:rPr sz="1600" b="1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построения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97351" y="4334255"/>
            <a:ext cx="5654040" cy="237439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483102" y="4962525"/>
            <a:ext cx="4747895" cy="125158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84785" marR="25400" indent="-172720" algn="just">
              <a:lnSpc>
                <a:spcPts val="1810"/>
              </a:lnSpc>
              <a:spcBef>
                <a:spcPts val="405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750" b="1" spc="-5" dirty="0">
                <a:latin typeface="Times New Roman"/>
                <a:cs typeface="Times New Roman"/>
              </a:rPr>
              <a:t>Целевые </a:t>
            </a:r>
            <a:r>
              <a:rPr sz="1750" b="1" dirty="0">
                <a:latin typeface="Times New Roman"/>
                <a:cs typeface="Times New Roman"/>
              </a:rPr>
              <a:t>ориентиры </a:t>
            </a:r>
            <a:r>
              <a:rPr sz="1750" b="1" spc="-5" dirty="0">
                <a:latin typeface="Times New Roman"/>
                <a:cs typeface="Times New Roman"/>
              </a:rPr>
              <a:t>воспитательной </a:t>
            </a:r>
            <a:r>
              <a:rPr sz="1750" b="1" spc="-15" dirty="0">
                <a:latin typeface="Times New Roman"/>
                <a:cs typeface="Times New Roman"/>
              </a:rPr>
              <a:t>работы </a:t>
            </a:r>
            <a:r>
              <a:rPr sz="1750" b="1" spc="-42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imes New Roman"/>
                <a:cs typeface="Times New Roman"/>
              </a:rPr>
              <a:t>для детей </a:t>
            </a:r>
            <a:r>
              <a:rPr sz="1750" b="1" spc="-10" dirty="0">
                <a:latin typeface="Times New Roman"/>
                <a:cs typeface="Times New Roman"/>
              </a:rPr>
              <a:t>младенческого </a:t>
            </a:r>
            <a:r>
              <a:rPr sz="1750" b="1" dirty="0">
                <a:latin typeface="Times New Roman"/>
                <a:cs typeface="Times New Roman"/>
              </a:rPr>
              <a:t>и </a:t>
            </a:r>
            <a:r>
              <a:rPr sz="1750" b="1" spc="-10" dirty="0">
                <a:latin typeface="Times New Roman"/>
                <a:cs typeface="Times New Roman"/>
              </a:rPr>
              <a:t>раннего </a:t>
            </a:r>
            <a:r>
              <a:rPr sz="1750" b="1" dirty="0" err="1">
                <a:latin typeface="Times New Roman"/>
                <a:cs typeface="Times New Roman"/>
              </a:rPr>
              <a:t>возраста</a:t>
            </a:r>
            <a:r>
              <a:rPr sz="1750" b="1" dirty="0">
                <a:latin typeface="Times New Roman"/>
                <a:cs typeface="Times New Roman"/>
              </a:rPr>
              <a:t> </a:t>
            </a:r>
            <a:r>
              <a:rPr sz="1750" b="1" spc="5" dirty="0">
                <a:latin typeface="Times New Roman"/>
                <a:cs typeface="Times New Roman"/>
              </a:rPr>
              <a:t> </a:t>
            </a:r>
            <a:r>
              <a:rPr sz="1750" b="1" dirty="0" smtClean="0">
                <a:latin typeface="Times New Roman"/>
                <a:cs typeface="Times New Roman"/>
              </a:rPr>
              <a:t>(</a:t>
            </a:r>
            <a:r>
              <a:rPr lang="ru-RU" sz="1750" b="1" dirty="0" smtClean="0">
                <a:latin typeface="Times New Roman"/>
                <a:cs typeface="Times New Roman"/>
              </a:rPr>
              <a:t>от 2 </a:t>
            </a:r>
            <a:r>
              <a:rPr sz="1750" b="1" dirty="0" err="1" smtClean="0">
                <a:latin typeface="Times New Roman"/>
                <a:cs typeface="Times New Roman"/>
              </a:rPr>
              <a:t>до</a:t>
            </a:r>
            <a:r>
              <a:rPr sz="1750" b="1" spc="-10" dirty="0" smtClean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imes New Roman"/>
                <a:cs typeface="Times New Roman"/>
              </a:rPr>
              <a:t>3</a:t>
            </a:r>
            <a:r>
              <a:rPr sz="1750" b="1" spc="-5" dirty="0">
                <a:latin typeface="Times New Roman"/>
                <a:cs typeface="Times New Roman"/>
              </a:rPr>
              <a:t> лет)</a:t>
            </a:r>
            <a:endParaRPr sz="175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ts val="1810"/>
              </a:lnSpc>
              <a:spcBef>
                <a:spcPts val="305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750" b="1" spc="-5" dirty="0">
                <a:latin typeface="Times New Roman"/>
                <a:cs typeface="Times New Roman"/>
              </a:rPr>
              <a:t>Целевые </a:t>
            </a:r>
            <a:r>
              <a:rPr sz="1750" b="1" dirty="0">
                <a:latin typeface="Times New Roman"/>
                <a:cs typeface="Times New Roman"/>
              </a:rPr>
              <a:t>ориентиры </a:t>
            </a:r>
            <a:r>
              <a:rPr sz="1750" b="1" spc="-5" dirty="0">
                <a:latin typeface="Times New Roman"/>
                <a:cs typeface="Times New Roman"/>
              </a:rPr>
              <a:t>воспитательной </a:t>
            </a:r>
            <a:r>
              <a:rPr sz="1750" b="1" spc="-15" dirty="0">
                <a:latin typeface="Times New Roman"/>
                <a:cs typeface="Times New Roman"/>
              </a:rPr>
              <a:t>работы </a:t>
            </a:r>
            <a:r>
              <a:rPr sz="1750" b="1" spc="-42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imes New Roman"/>
                <a:cs typeface="Times New Roman"/>
              </a:rPr>
              <a:t>для</a:t>
            </a:r>
            <a:r>
              <a:rPr sz="1750" b="1" spc="2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imes New Roman"/>
                <a:cs typeface="Times New Roman"/>
              </a:rPr>
              <a:t>детей</a:t>
            </a:r>
            <a:r>
              <a:rPr sz="1750" b="1" spc="5" dirty="0">
                <a:latin typeface="Times New Roman"/>
                <a:cs typeface="Times New Roman"/>
              </a:rPr>
              <a:t> </a:t>
            </a:r>
            <a:r>
              <a:rPr sz="1750" b="1" spc="-15" dirty="0">
                <a:latin typeface="Times New Roman"/>
                <a:cs typeface="Times New Roman"/>
              </a:rPr>
              <a:t>дошкольного</a:t>
            </a:r>
            <a:r>
              <a:rPr sz="1750" b="1" spc="6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imes New Roman"/>
                <a:cs typeface="Times New Roman"/>
              </a:rPr>
              <a:t>возраста</a:t>
            </a:r>
            <a:r>
              <a:rPr sz="1750" b="1" spc="2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imes New Roman"/>
                <a:cs typeface="Times New Roman"/>
              </a:rPr>
              <a:t>(до 8</a:t>
            </a:r>
            <a:r>
              <a:rPr sz="1750" b="1" spc="15" dirty="0">
                <a:latin typeface="Times New Roman"/>
                <a:cs typeface="Times New Roman"/>
              </a:rPr>
              <a:t> </a:t>
            </a:r>
            <a:r>
              <a:rPr sz="1750" b="1" spc="-5" dirty="0">
                <a:latin typeface="Times New Roman"/>
                <a:cs typeface="Times New Roman"/>
              </a:rPr>
              <a:t>лет)</a:t>
            </a:r>
            <a:endParaRPr sz="175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5567" y="4716779"/>
            <a:ext cx="2357628" cy="144322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287272" y="4856759"/>
            <a:ext cx="1985645" cy="10318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84"/>
              </a:spcBef>
            </a:pP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Требования</a:t>
            </a:r>
            <a:endParaRPr sz="1600">
              <a:latin typeface="Times New Roman"/>
              <a:cs typeface="Times New Roman"/>
            </a:endParaRPr>
          </a:p>
          <a:p>
            <a:pPr marL="259079" marR="251460" algn="ctr">
              <a:lnSpc>
                <a:spcPts val="1660"/>
              </a:lnSpc>
              <a:spcBef>
                <a:spcPts val="65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планируемым </a:t>
            </a:r>
            <a:r>
              <a:rPr sz="1600" b="1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результатам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63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освоения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960623" y="156463"/>
            <a:ext cx="4086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Структура</a:t>
            </a:r>
            <a:r>
              <a:rPr sz="2000" spc="-70" dirty="0"/>
              <a:t> </a:t>
            </a:r>
            <a:r>
              <a:rPr sz="2000" dirty="0"/>
              <a:t>программы</a:t>
            </a:r>
            <a:r>
              <a:rPr sz="2000" spc="-65" dirty="0"/>
              <a:t> </a:t>
            </a:r>
            <a:r>
              <a:rPr sz="2000" dirty="0"/>
              <a:t>воспитания</a:t>
            </a:r>
            <a:endParaRPr sz="2000"/>
          </a:p>
        </p:txBody>
      </p:sp>
      <p:sp>
        <p:nvSpPr>
          <p:cNvPr id="15" name="object 15"/>
          <p:cNvSpPr txBox="1"/>
          <p:nvPr/>
        </p:nvSpPr>
        <p:spPr>
          <a:xfrm>
            <a:off x="1482597" y="505724"/>
            <a:ext cx="4291965" cy="94043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Пояснительная</a:t>
            </a:r>
            <a:r>
              <a:rPr sz="1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записка</a:t>
            </a:r>
            <a:endParaRPr sz="1800">
              <a:latin typeface="Times New Roman"/>
              <a:cs typeface="Times New Roman"/>
            </a:endParaRPr>
          </a:p>
          <a:p>
            <a:pPr marL="2065020">
              <a:lnSpc>
                <a:spcPct val="100000"/>
              </a:lnSpc>
              <a:spcBef>
                <a:spcPts val="1320"/>
              </a:spcBef>
            </a:pP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I.</a:t>
            </a:r>
            <a:r>
              <a:rPr sz="22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Целевой</a:t>
            </a:r>
            <a:r>
              <a:rPr sz="22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раздел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1813" y="104749"/>
            <a:ext cx="7056755" cy="646430"/>
          </a:xfrm>
          <a:prstGeom prst="rect">
            <a:avLst/>
          </a:prstGeom>
          <a:solidFill>
            <a:srgbClr val="4F81BC"/>
          </a:solidFill>
          <a:ln w="25400">
            <a:solidFill>
              <a:srgbClr val="FFFFF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R="133350" algn="ctr">
              <a:lnSpc>
                <a:spcPct val="100000"/>
              </a:lnSpc>
              <a:spcBef>
                <a:spcPts val="405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Портрет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ребенка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младенческого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раннего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возраста</a:t>
            </a:r>
            <a:endParaRPr sz="1800">
              <a:latin typeface="Times New Roman"/>
              <a:cs typeface="Times New Roman"/>
            </a:endParaRPr>
          </a:p>
          <a:p>
            <a:pPr marR="133350" algn="ctr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(к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3-м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годам)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3186" y="797179"/>
          <a:ext cx="8434068" cy="5737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9705"/>
                <a:gridCol w="1296034"/>
                <a:gridCol w="5688329"/>
              </a:tblGrid>
              <a:tr h="276860">
                <a:tc>
                  <a:txBody>
                    <a:bodyPr/>
                    <a:lstStyle/>
                    <a:p>
                      <a:pPr marL="438784" marR="31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Направление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Ценности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188595" marR="3175">
                        <a:lnSpc>
                          <a:spcPts val="1325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Патриотическое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ts val="1325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Родина,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природа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6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Проявляющий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привязанность,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любовь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семье,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близким,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окружающему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миру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7960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35280" marR="317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Социальное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1155" marR="173990" indent="-254635">
                        <a:lnSpc>
                          <a:spcPct val="114999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Человек,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семья,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дружба,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сотрудничество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Способный</a:t>
                      </a:r>
                      <a:r>
                        <a:rPr sz="12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понять</a:t>
                      </a:r>
                      <a:r>
                        <a:rPr sz="12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5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принять,</a:t>
                      </a:r>
                      <a:r>
                        <a:rPr sz="1200" spc="4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200" spc="5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такое</a:t>
                      </a:r>
                      <a:r>
                        <a:rPr sz="1200" spc="5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«хорошо»и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«плохо».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040" marR="1511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Проявляющий</a:t>
                      </a:r>
                      <a:r>
                        <a:rPr sz="12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интерес</a:t>
                      </a:r>
                      <a:r>
                        <a:rPr sz="12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другим</a:t>
                      </a:r>
                      <a:r>
                        <a:rPr sz="12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детям</a:t>
                      </a:r>
                      <a:r>
                        <a:rPr sz="12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способныйбесконфликтно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играть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рядом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ними.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Проявляющий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позицию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«Я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сам!».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Доброжелательный,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проявляющий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сочувствие,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доброту.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Испытывающий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чувство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удовольствия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случае</a:t>
                      </a:r>
                      <a:r>
                        <a:rPr sz="12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одобрения</a:t>
                      </a:r>
                      <a:r>
                        <a:rPr sz="1200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чувство</a:t>
                      </a:r>
                      <a:r>
                        <a:rPr sz="12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огорчения</a:t>
                      </a:r>
                      <a:r>
                        <a:rPr sz="12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случае</a:t>
                      </a:r>
                      <a:r>
                        <a:rPr sz="12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неодобрениясо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стороны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взрослых.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040" marR="56515" algn="just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Способный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самостоятельным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(свободным)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активным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действиям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общении.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Способный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общаться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другими людьми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помощью вербальных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невербальных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средств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общения.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196215" marR="31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Познавательное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Знание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832485">
                        <a:lnSpc>
                          <a:spcPts val="144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Проявляющий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интерес к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окружающему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миру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активность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поведении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215" marR="317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Физическое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оздоровительное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Здоровье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53975">
                        <a:lnSpc>
                          <a:spcPts val="1440"/>
                        </a:lnSpc>
                        <a:spcBef>
                          <a:spcPts val="20"/>
                        </a:spcBef>
                        <a:tabLst>
                          <a:tab pos="603885" algn="l"/>
                          <a:tab pos="1411605" algn="l"/>
                          <a:tab pos="4597400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ып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яю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й 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ия 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оо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жи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 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ки,	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ят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льно 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ест,	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ложится	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спать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т.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д.</a:t>
                      </a:r>
                      <a:r>
                        <a:rPr sz="1200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Стремящийся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быть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опрятным.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Проявляющий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интерес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физической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активности.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ts val="1365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Соблюдающий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элементарные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правила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безопасностив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быту,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ОО,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природе.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074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3230" marR="317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Трудовое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Труд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Поддерживающий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элементарный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порядокв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окружающей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обстановке.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Стремящийся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помогать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взрослому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доступныхдействиях.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040" marR="779780">
                        <a:lnSpc>
                          <a:spcPct val="114999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Стремящийся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самостоятельности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самообслуживании,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быту,</a:t>
                      </a:r>
                      <a:r>
                        <a:rPr sz="12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игре,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продуктивных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видах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Этико-эстетическое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красота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41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Эмоционально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отзывчивый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красоте.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ts val="136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Проявляющий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интерес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желание</a:t>
                      </a:r>
                      <a:r>
                        <a:rPr sz="12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заниматьсяпродуктивными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видами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42875" marR="31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Социокультурное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5285" marR="27305" indent="-273050">
                        <a:lnSpc>
                          <a:spcPts val="144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к,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традиции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Проявляющий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интерес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творческой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деятельности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37490" marR="31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Экологическое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735" marR="288290" indent="-1905" algn="ctr">
                        <a:lnSpc>
                          <a:spcPct val="114999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Природа,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ответственность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41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Способный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видеть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красоту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природы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Проявляющий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бережное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отношение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ко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всему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живому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040" marR="35052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Проявляющий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разнообразные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нравственные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чувства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эмоционально-ценностного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отношения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природе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3694" y="188633"/>
            <a:ext cx="6516370" cy="508000"/>
          </a:xfrm>
          <a:prstGeom prst="rect">
            <a:avLst/>
          </a:prstGeom>
          <a:solidFill>
            <a:srgbClr val="4F81BC"/>
          </a:solidFill>
          <a:ln w="25400">
            <a:solidFill>
              <a:srgbClr val="FFFFFF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69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Портрет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ребенка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дошкольного</a:t>
            </a:r>
            <a:r>
              <a:rPr sz="1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возраста</a:t>
            </a:r>
            <a:r>
              <a:rPr sz="18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(к</a:t>
            </a:r>
            <a:r>
              <a:rPr sz="1800" b="1" spc="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8-ми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годам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53286" y="902335"/>
          <a:ext cx="7560309" cy="4768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/>
                <a:gridCol w="1151890"/>
                <a:gridCol w="5112384"/>
              </a:tblGrid>
              <a:tr h="355600">
                <a:tc>
                  <a:txBody>
                    <a:bodyPr/>
                    <a:lstStyle/>
                    <a:p>
                      <a:pPr marL="189230">
                        <a:lnSpc>
                          <a:spcPts val="126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Направления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0190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воспитания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26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Ценности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6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Патриотическое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Родина,природа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180975">
                        <a:lnSpc>
                          <a:spcPts val="144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Любящий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свою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малую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родину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имеющий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представление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своей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стране,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испытывающий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чувство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привязанностик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родному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дому,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семье, близким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людям.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Социальное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28295" marR="52705" indent="-254635">
                        <a:lnSpc>
                          <a:spcPct val="114999"/>
                        </a:lnSpc>
                        <a:spcBef>
                          <a:spcPts val="94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Человек,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семья,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дружба,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сотрудничество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52069" algn="just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Различающий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основные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проявления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добра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зла,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принимающий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уважающий ценности семьи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общества,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правдивый, искренний,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способный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сочувствию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заботе,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нравственному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поступку,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проявляющий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задатки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чувства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долга: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ответственность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за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свои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действия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200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поведение;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принимающий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уважающий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различия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людьми.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0485" algn="just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Освоивший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речевой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культуры.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0485" marR="55880" algn="just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Дружелюбный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доброжелательный,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умеющий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слушать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слышать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собеседника,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способный</a:t>
                      </a:r>
                      <a:r>
                        <a:rPr sz="1200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взаимодействовать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 взрослыми 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сверстниками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основе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общих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интересов 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дел.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6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Познавательное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Знания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47625" algn="just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Любознательный,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наблюдательный,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испытывающий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потребность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самовыражении,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том</a:t>
                      </a:r>
                      <a:r>
                        <a:rPr sz="1200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числе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творческом,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проявляющий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активность,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самостоятельность,</a:t>
                      </a:r>
                      <a:r>
                        <a:rPr sz="12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инициативу</a:t>
                      </a:r>
                      <a:r>
                        <a:rPr sz="12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познавательной,</a:t>
                      </a:r>
                      <a:r>
                        <a:rPr sz="12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игровой,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0485" marR="49530" algn="just">
                        <a:lnSpc>
                          <a:spcPts val="1440"/>
                        </a:lnSpc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коммуникативной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продуктивных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видах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самообслуживании,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обладающий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первичной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картиной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мира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основе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традиционных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ценностей</a:t>
                      </a:r>
                      <a:r>
                        <a:rPr sz="12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российского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общества.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L="104139" marR="26034" indent="104775">
                        <a:lnSpc>
                          <a:spcPct val="1167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Физическое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дор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льное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Здоровье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54610" algn="just">
                        <a:lnSpc>
                          <a:spcPts val="144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Владеющий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основными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навыками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личной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общественной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гигиены,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стремящийся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соблюдать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правила безопасного поведения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быту,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социуме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(в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том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числе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цифровой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среде),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природе.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Трудовое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Труд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53975" algn="just">
                        <a:lnSpc>
                          <a:spcPts val="144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Понимающий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ценность</a:t>
                      </a:r>
                      <a:r>
                        <a:rPr sz="1200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труда</a:t>
                      </a:r>
                      <a:r>
                        <a:rPr sz="1200" spc="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3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семье</a:t>
                      </a:r>
                      <a:r>
                        <a:rPr sz="12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обществе</a:t>
                      </a:r>
                      <a:r>
                        <a:rPr sz="12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основе</a:t>
                      </a:r>
                      <a:r>
                        <a:rPr sz="12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уважения </a:t>
                      </a:r>
                      <a:r>
                        <a:rPr sz="1200" spc="-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людям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труда,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результатам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их  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деятельности,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проявляющий трудолюбие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выполнении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поручений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самостоятельной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97253" y="1046352"/>
          <a:ext cx="7273290" cy="3971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4940"/>
                <a:gridCol w="1172845"/>
                <a:gridCol w="4675505"/>
              </a:tblGrid>
              <a:tr h="86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02260" marR="222885" indent="20383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Этико-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74015" marR="235585" indent="-60960">
                        <a:lnSpc>
                          <a:spcPct val="100000"/>
                        </a:lnSpc>
                      </a:pP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Ку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красота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52705" algn="just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Способный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воспринимать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чувствовать</a:t>
                      </a:r>
                      <a:r>
                        <a:rPr sz="12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прекрасное</a:t>
                      </a:r>
                      <a:r>
                        <a:rPr sz="1200" spc="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быту,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природе,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поступках,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искусстве,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стремящийся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отображению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прекрасного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продуктивных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видах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деятельности,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обладающий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зачатками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художественно-эстетического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вкуса.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9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7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Социокультурное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6225" marR="270510" indent="2540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Человек, </a:t>
                      </a:r>
                      <a:r>
                        <a:rPr sz="1200" spc="-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история,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52069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Имеющий</a:t>
                      </a:r>
                      <a:r>
                        <a:rPr sz="12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первичные</a:t>
                      </a:r>
                      <a:r>
                        <a:rPr sz="12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представления</a:t>
                      </a:r>
                      <a:r>
                        <a:rPr sz="12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социокультурных</a:t>
                      </a:r>
                      <a:r>
                        <a:rPr sz="12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ценностях,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основанных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знаниях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традиций.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0485" marR="53975">
                        <a:lnSpc>
                          <a:spcPts val="1440"/>
                        </a:lnSpc>
                        <a:tabLst>
                          <a:tab pos="887730" algn="l"/>
                          <a:tab pos="1987550" algn="l"/>
                          <a:tab pos="2211705" algn="l"/>
                          <a:tab pos="3111500" algn="l"/>
                          <a:tab pos="3897629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ющий	пр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ия	о	к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рн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	н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и,	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ый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бережно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относится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нему.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Проявляющий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интерес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поиску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открытию информации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0485" marR="52069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Имеющий</a:t>
                      </a:r>
                      <a:r>
                        <a:rPr sz="12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потребность</a:t>
                      </a:r>
                      <a:r>
                        <a:rPr sz="12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самостоятельно</a:t>
                      </a:r>
                      <a:r>
                        <a:rPr sz="12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познавать</a:t>
                      </a:r>
                      <a:r>
                        <a:rPr sz="12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окружающий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мир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путем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изучения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культурного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наследия.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48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Экологическое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67335" marR="190500" indent="127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Природа,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ответственность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53975" algn="just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Обладающий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элементарными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представлениям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об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экологических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ценностях,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основанных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заботе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живой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неживой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природе.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0485" marR="52705" algn="just">
                        <a:lnSpc>
                          <a:spcPts val="144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Проявляющий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интерес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ценностное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отношение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к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природным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явлениям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разным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формам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жизни,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понимание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роли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человека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в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природе.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0485" algn="just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Имеющий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начальные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знаний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экологической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этике.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0485" marR="52069" algn="just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Имеющий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первоначальные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представления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о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влиянии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природного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окружения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жизнь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человека.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22410" cy="6858000"/>
            <a:chOff x="0" y="0"/>
            <a:chExt cx="91224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21966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51558" y="1443227"/>
              <a:ext cx="946785" cy="4580890"/>
            </a:xfrm>
            <a:custGeom>
              <a:avLst/>
              <a:gdLst/>
              <a:ahLst/>
              <a:cxnLst/>
              <a:rect l="l" t="t" r="r" b="b"/>
              <a:pathLst>
                <a:path w="946785" h="4580890">
                  <a:moveTo>
                    <a:pt x="15240" y="0"/>
                  </a:moveTo>
                  <a:lnTo>
                    <a:pt x="48785" y="34799"/>
                  </a:lnTo>
                  <a:lnTo>
                    <a:pt x="81716" y="69975"/>
                  </a:lnTo>
                  <a:lnTo>
                    <a:pt x="114030" y="105520"/>
                  </a:lnTo>
                  <a:lnTo>
                    <a:pt x="145730" y="141428"/>
                  </a:lnTo>
                  <a:lnTo>
                    <a:pt x="176813" y="177692"/>
                  </a:lnTo>
                  <a:lnTo>
                    <a:pt x="207282" y="214305"/>
                  </a:lnTo>
                  <a:lnTo>
                    <a:pt x="237134" y="251259"/>
                  </a:lnTo>
                  <a:lnTo>
                    <a:pt x="266372" y="288548"/>
                  </a:lnTo>
                  <a:lnTo>
                    <a:pt x="294993" y="326165"/>
                  </a:lnTo>
                  <a:lnTo>
                    <a:pt x="322999" y="364103"/>
                  </a:lnTo>
                  <a:lnTo>
                    <a:pt x="350390" y="402354"/>
                  </a:lnTo>
                  <a:lnTo>
                    <a:pt x="377165" y="440913"/>
                  </a:lnTo>
                  <a:lnTo>
                    <a:pt x="403325" y="479771"/>
                  </a:lnTo>
                  <a:lnTo>
                    <a:pt x="428869" y="518922"/>
                  </a:lnTo>
                  <a:lnTo>
                    <a:pt x="453797" y="558359"/>
                  </a:lnTo>
                  <a:lnTo>
                    <a:pt x="478110" y="598075"/>
                  </a:lnTo>
                  <a:lnTo>
                    <a:pt x="501808" y="638063"/>
                  </a:lnTo>
                  <a:lnTo>
                    <a:pt x="524890" y="678316"/>
                  </a:lnTo>
                  <a:lnTo>
                    <a:pt x="547356" y="718827"/>
                  </a:lnTo>
                  <a:lnTo>
                    <a:pt x="569207" y="759590"/>
                  </a:lnTo>
                  <a:lnTo>
                    <a:pt x="590443" y="800596"/>
                  </a:lnTo>
                  <a:lnTo>
                    <a:pt x="611063" y="841839"/>
                  </a:lnTo>
                  <a:lnTo>
                    <a:pt x="631067" y="883313"/>
                  </a:lnTo>
                  <a:lnTo>
                    <a:pt x="650456" y="925010"/>
                  </a:lnTo>
                  <a:lnTo>
                    <a:pt x="669229" y="966922"/>
                  </a:lnTo>
                  <a:lnTo>
                    <a:pt x="687387" y="1009045"/>
                  </a:lnTo>
                  <a:lnTo>
                    <a:pt x="704929" y="1051369"/>
                  </a:lnTo>
                  <a:lnTo>
                    <a:pt x="721856" y="1093889"/>
                  </a:lnTo>
                  <a:lnTo>
                    <a:pt x="738167" y="1136597"/>
                  </a:lnTo>
                  <a:lnTo>
                    <a:pt x="753863" y="1179486"/>
                  </a:lnTo>
                  <a:lnTo>
                    <a:pt x="768943" y="1222549"/>
                  </a:lnTo>
                  <a:lnTo>
                    <a:pt x="783408" y="1265780"/>
                  </a:lnTo>
                  <a:lnTo>
                    <a:pt x="797257" y="1309172"/>
                  </a:lnTo>
                  <a:lnTo>
                    <a:pt x="810491" y="1352716"/>
                  </a:lnTo>
                  <a:lnTo>
                    <a:pt x="823109" y="1396408"/>
                  </a:lnTo>
                  <a:lnTo>
                    <a:pt x="835112" y="1440238"/>
                  </a:lnTo>
                  <a:lnTo>
                    <a:pt x="846499" y="1484202"/>
                  </a:lnTo>
                  <a:lnTo>
                    <a:pt x="857270" y="1528290"/>
                  </a:lnTo>
                  <a:lnTo>
                    <a:pt x="867426" y="1572498"/>
                  </a:lnTo>
                  <a:lnTo>
                    <a:pt x="876967" y="1616817"/>
                  </a:lnTo>
                  <a:lnTo>
                    <a:pt x="885892" y="1661240"/>
                  </a:lnTo>
                  <a:lnTo>
                    <a:pt x="894202" y="1705761"/>
                  </a:lnTo>
                  <a:lnTo>
                    <a:pt x="901896" y="1750373"/>
                  </a:lnTo>
                  <a:lnTo>
                    <a:pt x="908974" y="1795068"/>
                  </a:lnTo>
                  <a:lnTo>
                    <a:pt x="915437" y="1839840"/>
                  </a:lnTo>
                  <a:lnTo>
                    <a:pt x="921284" y="1884682"/>
                  </a:lnTo>
                  <a:lnTo>
                    <a:pt x="926516" y="1929587"/>
                  </a:lnTo>
                  <a:lnTo>
                    <a:pt x="931133" y="1974547"/>
                  </a:lnTo>
                  <a:lnTo>
                    <a:pt x="935134" y="2019557"/>
                  </a:lnTo>
                  <a:lnTo>
                    <a:pt x="938519" y="2064608"/>
                  </a:lnTo>
                  <a:lnTo>
                    <a:pt x="941289" y="2109693"/>
                  </a:lnTo>
                  <a:lnTo>
                    <a:pt x="943443" y="2154807"/>
                  </a:lnTo>
                  <a:lnTo>
                    <a:pt x="944982" y="2199942"/>
                  </a:lnTo>
                  <a:lnTo>
                    <a:pt x="945905" y="2245090"/>
                  </a:lnTo>
                  <a:lnTo>
                    <a:pt x="946213" y="2290246"/>
                  </a:lnTo>
                  <a:lnTo>
                    <a:pt x="945905" y="2335402"/>
                  </a:lnTo>
                  <a:lnTo>
                    <a:pt x="944982" y="2380550"/>
                  </a:lnTo>
                  <a:lnTo>
                    <a:pt x="943443" y="2425685"/>
                  </a:lnTo>
                  <a:lnTo>
                    <a:pt x="941289" y="2470798"/>
                  </a:lnTo>
                  <a:lnTo>
                    <a:pt x="938519" y="2515884"/>
                  </a:lnTo>
                  <a:lnTo>
                    <a:pt x="935134" y="2560935"/>
                  </a:lnTo>
                  <a:lnTo>
                    <a:pt x="931133" y="2605944"/>
                  </a:lnTo>
                  <a:lnTo>
                    <a:pt x="926516" y="2650904"/>
                  </a:lnTo>
                  <a:lnTo>
                    <a:pt x="921284" y="2695809"/>
                  </a:lnTo>
                  <a:lnTo>
                    <a:pt x="915437" y="2740650"/>
                  </a:lnTo>
                  <a:lnTo>
                    <a:pt x="908974" y="2785422"/>
                  </a:lnTo>
                  <a:lnTo>
                    <a:pt x="901896" y="2830117"/>
                  </a:lnTo>
                  <a:lnTo>
                    <a:pt x="894202" y="2874728"/>
                  </a:lnTo>
                  <a:lnTo>
                    <a:pt x="885892" y="2919249"/>
                  </a:lnTo>
                  <a:lnTo>
                    <a:pt x="876967" y="2963672"/>
                  </a:lnTo>
                  <a:lnTo>
                    <a:pt x="867426" y="3007990"/>
                  </a:lnTo>
                  <a:lnTo>
                    <a:pt x="857270" y="3052197"/>
                  </a:lnTo>
                  <a:lnTo>
                    <a:pt x="846499" y="3096285"/>
                  </a:lnTo>
                  <a:lnTo>
                    <a:pt x="835112" y="3140248"/>
                  </a:lnTo>
                  <a:lnTo>
                    <a:pt x="823109" y="3184078"/>
                  </a:lnTo>
                  <a:lnTo>
                    <a:pt x="810491" y="3227769"/>
                  </a:lnTo>
                  <a:lnTo>
                    <a:pt x="797257" y="3271313"/>
                  </a:lnTo>
                  <a:lnTo>
                    <a:pt x="783408" y="3314703"/>
                  </a:lnTo>
                  <a:lnTo>
                    <a:pt x="768943" y="3357934"/>
                  </a:lnTo>
                  <a:lnTo>
                    <a:pt x="753863" y="3400997"/>
                  </a:lnTo>
                  <a:lnTo>
                    <a:pt x="738167" y="3443885"/>
                  </a:lnTo>
                  <a:lnTo>
                    <a:pt x="721856" y="3486592"/>
                  </a:lnTo>
                  <a:lnTo>
                    <a:pt x="704929" y="3529111"/>
                  </a:lnTo>
                  <a:lnTo>
                    <a:pt x="687387" y="3571434"/>
                  </a:lnTo>
                  <a:lnTo>
                    <a:pt x="669229" y="3613555"/>
                  </a:lnTo>
                  <a:lnTo>
                    <a:pt x="650456" y="3655467"/>
                  </a:lnTo>
                  <a:lnTo>
                    <a:pt x="631067" y="3697163"/>
                  </a:lnTo>
                  <a:lnTo>
                    <a:pt x="611063" y="3738636"/>
                  </a:lnTo>
                  <a:lnTo>
                    <a:pt x="590443" y="3779878"/>
                  </a:lnTo>
                  <a:lnTo>
                    <a:pt x="569207" y="3820883"/>
                  </a:lnTo>
                  <a:lnTo>
                    <a:pt x="547356" y="3861644"/>
                  </a:lnTo>
                  <a:lnTo>
                    <a:pt x="524890" y="3902154"/>
                  </a:lnTo>
                  <a:lnTo>
                    <a:pt x="501808" y="3942406"/>
                  </a:lnTo>
                  <a:lnTo>
                    <a:pt x="478110" y="3982393"/>
                  </a:lnTo>
                  <a:lnTo>
                    <a:pt x="453797" y="4022108"/>
                  </a:lnTo>
                  <a:lnTo>
                    <a:pt x="428869" y="4061544"/>
                  </a:lnTo>
                  <a:lnTo>
                    <a:pt x="403325" y="4100693"/>
                  </a:lnTo>
                  <a:lnTo>
                    <a:pt x="377165" y="4139550"/>
                  </a:lnTo>
                  <a:lnTo>
                    <a:pt x="350390" y="4178107"/>
                  </a:lnTo>
                  <a:lnTo>
                    <a:pt x="322999" y="4216358"/>
                  </a:lnTo>
                  <a:lnTo>
                    <a:pt x="294993" y="4254294"/>
                  </a:lnTo>
                  <a:lnTo>
                    <a:pt x="266372" y="4291909"/>
                  </a:lnTo>
                  <a:lnTo>
                    <a:pt x="237134" y="4329197"/>
                  </a:lnTo>
                  <a:lnTo>
                    <a:pt x="207282" y="4366150"/>
                  </a:lnTo>
                  <a:lnTo>
                    <a:pt x="176813" y="4402761"/>
                  </a:lnTo>
                  <a:lnTo>
                    <a:pt x="145730" y="4439023"/>
                  </a:lnTo>
                  <a:lnTo>
                    <a:pt x="114030" y="4474929"/>
                  </a:lnTo>
                  <a:lnTo>
                    <a:pt x="81716" y="4510473"/>
                  </a:lnTo>
                  <a:lnTo>
                    <a:pt x="48785" y="4545647"/>
                  </a:lnTo>
                  <a:lnTo>
                    <a:pt x="15240" y="4580445"/>
                  </a:lnTo>
                  <a:lnTo>
                    <a:pt x="0" y="4565180"/>
                  </a:lnTo>
                  <a:lnTo>
                    <a:pt x="33622" y="4530294"/>
                  </a:lnTo>
                  <a:lnTo>
                    <a:pt x="66621" y="4495027"/>
                  </a:lnTo>
                  <a:lnTo>
                    <a:pt x="98998" y="4459386"/>
                  </a:lnTo>
                  <a:lnTo>
                    <a:pt x="130752" y="4423379"/>
                  </a:lnTo>
                  <a:lnTo>
                    <a:pt x="161884" y="4387012"/>
                  </a:lnTo>
                  <a:lnTo>
                    <a:pt x="192393" y="4350293"/>
                  </a:lnTo>
                  <a:lnTo>
                    <a:pt x="222279" y="4313228"/>
                  </a:lnTo>
                  <a:lnTo>
                    <a:pt x="251543" y="4275825"/>
                  </a:lnTo>
                  <a:lnTo>
                    <a:pt x="280184" y="4238091"/>
                  </a:lnTo>
                  <a:lnTo>
                    <a:pt x="308203" y="4200033"/>
                  </a:lnTo>
                  <a:lnTo>
                    <a:pt x="335598" y="4161658"/>
                  </a:lnTo>
                  <a:lnTo>
                    <a:pt x="362372" y="4122973"/>
                  </a:lnTo>
                  <a:lnTo>
                    <a:pt x="388522" y="4083986"/>
                  </a:lnTo>
                  <a:lnTo>
                    <a:pt x="414050" y="4044703"/>
                  </a:lnTo>
                  <a:lnTo>
                    <a:pt x="438955" y="4005132"/>
                  </a:lnTo>
                  <a:lnTo>
                    <a:pt x="463238" y="3965280"/>
                  </a:lnTo>
                  <a:lnTo>
                    <a:pt x="486898" y="3925153"/>
                  </a:lnTo>
                  <a:lnTo>
                    <a:pt x="509935" y="3884760"/>
                  </a:lnTo>
                  <a:lnTo>
                    <a:pt x="532350" y="3844106"/>
                  </a:lnTo>
                  <a:lnTo>
                    <a:pt x="554142" y="3803200"/>
                  </a:lnTo>
                  <a:lnTo>
                    <a:pt x="575312" y="3762048"/>
                  </a:lnTo>
                  <a:lnTo>
                    <a:pt x="595859" y="3720658"/>
                  </a:lnTo>
                  <a:lnTo>
                    <a:pt x="615783" y="3679036"/>
                  </a:lnTo>
                  <a:lnTo>
                    <a:pt x="635085" y="3637190"/>
                  </a:lnTo>
                  <a:lnTo>
                    <a:pt x="653764" y="3595126"/>
                  </a:lnTo>
                  <a:lnTo>
                    <a:pt x="671820" y="3552853"/>
                  </a:lnTo>
                  <a:lnTo>
                    <a:pt x="689254" y="3510377"/>
                  </a:lnTo>
                  <a:lnTo>
                    <a:pt x="706065" y="3467705"/>
                  </a:lnTo>
                  <a:lnTo>
                    <a:pt x="722253" y="3424844"/>
                  </a:lnTo>
                  <a:lnTo>
                    <a:pt x="737819" y="3381802"/>
                  </a:lnTo>
                  <a:lnTo>
                    <a:pt x="752762" y="3338585"/>
                  </a:lnTo>
                  <a:lnTo>
                    <a:pt x="767083" y="3295201"/>
                  </a:lnTo>
                  <a:lnTo>
                    <a:pt x="780781" y="3251656"/>
                  </a:lnTo>
                  <a:lnTo>
                    <a:pt x="793856" y="3207959"/>
                  </a:lnTo>
                  <a:lnTo>
                    <a:pt x="806309" y="3164116"/>
                  </a:lnTo>
                  <a:lnTo>
                    <a:pt x="818139" y="3120133"/>
                  </a:lnTo>
                  <a:lnTo>
                    <a:pt x="829346" y="3076019"/>
                  </a:lnTo>
                  <a:lnTo>
                    <a:pt x="839931" y="3031781"/>
                  </a:lnTo>
                  <a:lnTo>
                    <a:pt x="849893" y="2987425"/>
                  </a:lnTo>
                  <a:lnTo>
                    <a:pt x="859232" y="2942959"/>
                  </a:lnTo>
                  <a:lnTo>
                    <a:pt x="867949" y="2898389"/>
                  </a:lnTo>
                  <a:lnTo>
                    <a:pt x="876043" y="2853723"/>
                  </a:lnTo>
                  <a:lnTo>
                    <a:pt x="883515" y="2808968"/>
                  </a:lnTo>
                  <a:lnTo>
                    <a:pt x="890364" y="2764132"/>
                  </a:lnTo>
                  <a:lnTo>
                    <a:pt x="896590" y="2719220"/>
                  </a:lnTo>
                  <a:lnTo>
                    <a:pt x="902194" y="2674241"/>
                  </a:lnTo>
                  <a:lnTo>
                    <a:pt x="907175" y="2629202"/>
                  </a:lnTo>
                  <a:lnTo>
                    <a:pt x="911533" y="2584109"/>
                  </a:lnTo>
                  <a:lnTo>
                    <a:pt x="915269" y="2538970"/>
                  </a:lnTo>
                  <a:lnTo>
                    <a:pt x="918382" y="2493791"/>
                  </a:lnTo>
                  <a:lnTo>
                    <a:pt x="920873" y="2448581"/>
                  </a:lnTo>
                  <a:lnTo>
                    <a:pt x="922741" y="2403346"/>
                  </a:lnTo>
                  <a:lnTo>
                    <a:pt x="923986" y="2358093"/>
                  </a:lnTo>
                  <a:lnTo>
                    <a:pt x="924609" y="2312829"/>
                  </a:lnTo>
                  <a:lnTo>
                    <a:pt x="924609" y="2267562"/>
                  </a:lnTo>
                  <a:lnTo>
                    <a:pt x="923986" y="2222298"/>
                  </a:lnTo>
                  <a:lnTo>
                    <a:pt x="922741" y="2177045"/>
                  </a:lnTo>
                  <a:lnTo>
                    <a:pt x="920873" y="2131810"/>
                  </a:lnTo>
                  <a:lnTo>
                    <a:pt x="918382" y="2086599"/>
                  </a:lnTo>
                  <a:lnTo>
                    <a:pt x="915269" y="2041421"/>
                  </a:lnTo>
                  <a:lnTo>
                    <a:pt x="911533" y="1996282"/>
                  </a:lnTo>
                  <a:lnTo>
                    <a:pt x="907175" y="1951189"/>
                  </a:lnTo>
                  <a:lnTo>
                    <a:pt x="902194" y="1906150"/>
                  </a:lnTo>
                  <a:lnTo>
                    <a:pt x="896590" y="1861171"/>
                  </a:lnTo>
                  <a:lnTo>
                    <a:pt x="890364" y="1816260"/>
                  </a:lnTo>
                  <a:lnTo>
                    <a:pt x="883515" y="1771423"/>
                  </a:lnTo>
                  <a:lnTo>
                    <a:pt x="876043" y="1726669"/>
                  </a:lnTo>
                  <a:lnTo>
                    <a:pt x="867949" y="1682003"/>
                  </a:lnTo>
                  <a:lnTo>
                    <a:pt x="859232" y="1637434"/>
                  </a:lnTo>
                  <a:lnTo>
                    <a:pt x="849893" y="1592968"/>
                  </a:lnTo>
                  <a:lnTo>
                    <a:pt x="839931" y="1548612"/>
                  </a:lnTo>
                  <a:lnTo>
                    <a:pt x="829346" y="1504374"/>
                  </a:lnTo>
                  <a:lnTo>
                    <a:pt x="818139" y="1460260"/>
                  </a:lnTo>
                  <a:lnTo>
                    <a:pt x="806309" y="1416279"/>
                  </a:lnTo>
                  <a:lnTo>
                    <a:pt x="793856" y="1372436"/>
                  </a:lnTo>
                  <a:lnTo>
                    <a:pt x="780781" y="1328739"/>
                  </a:lnTo>
                  <a:lnTo>
                    <a:pt x="767083" y="1285195"/>
                  </a:lnTo>
                  <a:lnTo>
                    <a:pt x="752762" y="1241811"/>
                  </a:lnTo>
                  <a:lnTo>
                    <a:pt x="737819" y="1198595"/>
                  </a:lnTo>
                  <a:lnTo>
                    <a:pt x="722253" y="1155553"/>
                  </a:lnTo>
                  <a:lnTo>
                    <a:pt x="706065" y="1112693"/>
                  </a:lnTo>
                  <a:lnTo>
                    <a:pt x="689254" y="1070021"/>
                  </a:lnTo>
                  <a:lnTo>
                    <a:pt x="671820" y="1027545"/>
                  </a:lnTo>
                  <a:lnTo>
                    <a:pt x="653764" y="985273"/>
                  </a:lnTo>
                  <a:lnTo>
                    <a:pt x="635085" y="943210"/>
                  </a:lnTo>
                  <a:lnTo>
                    <a:pt x="615783" y="901364"/>
                  </a:lnTo>
                  <a:lnTo>
                    <a:pt x="595859" y="859743"/>
                  </a:lnTo>
                  <a:lnTo>
                    <a:pt x="575312" y="818353"/>
                  </a:lnTo>
                  <a:lnTo>
                    <a:pt x="554142" y="777202"/>
                  </a:lnTo>
                  <a:lnTo>
                    <a:pt x="532350" y="736297"/>
                  </a:lnTo>
                  <a:lnTo>
                    <a:pt x="509935" y="695644"/>
                  </a:lnTo>
                  <a:lnTo>
                    <a:pt x="486898" y="655251"/>
                  </a:lnTo>
                  <a:lnTo>
                    <a:pt x="463238" y="615125"/>
                  </a:lnTo>
                  <a:lnTo>
                    <a:pt x="438955" y="575273"/>
                  </a:lnTo>
                  <a:lnTo>
                    <a:pt x="414050" y="535703"/>
                  </a:lnTo>
                  <a:lnTo>
                    <a:pt x="388522" y="496421"/>
                  </a:lnTo>
                  <a:lnTo>
                    <a:pt x="362372" y="457435"/>
                  </a:lnTo>
                  <a:lnTo>
                    <a:pt x="335598" y="418751"/>
                  </a:lnTo>
                  <a:lnTo>
                    <a:pt x="308203" y="380377"/>
                  </a:lnTo>
                  <a:lnTo>
                    <a:pt x="280184" y="342320"/>
                  </a:lnTo>
                  <a:lnTo>
                    <a:pt x="251543" y="304586"/>
                  </a:lnTo>
                  <a:lnTo>
                    <a:pt x="222279" y="267184"/>
                  </a:lnTo>
                  <a:lnTo>
                    <a:pt x="192393" y="230121"/>
                  </a:lnTo>
                  <a:lnTo>
                    <a:pt x="161884" y="193402"/>
                  </a:lnTo>
                  <a:lnTo>
                    <a:pt x="130752" y="157036"/>
                  </a:lnTo>
                  <a:lnTo>
                    <a:pt x="98998" y="121030"/>
                  </a:lnTo>
                  <a:lnTo>
                    <a:pt x="66621" y="85390"/>
                  </a:lnTo>
                  <a:lnTo>
                    <a:pt x="33622" y="50124"/>
                  </a:lnTo>
                  <a:lnTo>
                    <a:pt x="0" y="15239"/>
                  </a:lnTo>
                  <a:lnTo>
                    <a:pt x="15240" y="0"/>
                  </a:lnTo>
                  <a:close/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41521" y="1555241"/>
              <a:ext cx="5073650" cy="504190"/>
            </a:xfrm>
            <a:custGeom>
              <a:avLst/>
              <a:gdLst/>
              <a:ahLst/>
              <a:cxnLst/>
              <a:rect l="l" t="t" r="r" b="b"/>
              <a:pathLst>
                <a:path w="5073650" h="504189">
                  <a:moveTo>
                    <a:pt x="5073396" y="0"/>
                  </a:moveTo>
                  <a:lnTo>
                    <a:pt x="0" y="0"/>
                  </a:lnTo>
                  <a:lnTo>
                    <a:pt x="0" y="503809"/>
                  </a:lnTo>
                  <a:lnTo>
                    <a:pt x="5073396" y="503809"/>
                  </a:lnTo>
                  <a:lnTo>
                    <a:pt x="50733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41521" y="1555241"/>
              <a:ext cx="5073650" cy="504190"/>
            </a:xfrm>
            <a:custGeom>
              <a:avLst/>
              <a:gdLst/>
              <a:ahLst/>
              <a:cxnLst/>
              <a:rect l="l" t="t" r="r" b="b"/>
              <a:pathLst>
                <a:path w="5073650" h="504189">
                  <a:moveTo>
                    <a:pt x="0" y="503809"/>
                  </a:moveTo>
                  <a:lnTo>
                    <a:pt x="5073396" y="503809"/>
                  </a:lnTo>
                  <a:lnTo>
                    <a:pt x="5073396" y="0"/>
                  </a:lnTo>
                  <a:lnTo>
                    <a:pt x="0" y="0"/>
                  </a:lnTo>
                  <a:lnTo>
                    <a:pt x="0" y="50380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41521" y="1616151"/>
            <a:ext cx="50609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68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Патриотическое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05268" y="1336294"/>
            <a:ext cx="7454900" cy="1529080"/>
            <a:chOff x="1105268" y="1336294"/>
            <a:chExt cx="7454900" cy="1529080"/>
          </a:xfrm>
        </p:grpSpPr>
        <p:sp>
          <p:nvSpPr>
            <p:cNvPr id="9" name="object 9"/>
            <p:cNvSpPr/>
            <p:nvPr/>
          </p:nvSpPr>
          <p:spPr>
            <a:xfrm>
              <a:off x="1117968" y="1348994"/>
              <a:ext cx="2442210" cy="774065"/>
            </a:xfrm>
            <a:custGeom>
              <a:avLst/>
              <a:gdLst/>
              <a:ahLst/>
              <a:cxnLst/>
              <a:rect l="l" t="t" r="r" b="b"/>
              <a:pathLst>
                <a:path w="2442210" h="774064">
                  <a:moveTo>
                    <a:pt x="1220863" y="0"/>
                  </a:moveTo>
                  <a:lnTo>
                    <a:pt x="1151586" y="612"/>
                  </a:lnTo>
                  <a:lnTo>
                    <a:pt x="1083323" y="2428"/>
                  </a:lnTo>
                  <a:lnTo>
                    <a:pt x="1016176" y="5414"/>
                  </a:lnTo>
                  <a:lnTo>
                    <a:pt x="950250" y="9538"/>
                  </a:lnTo>
                  <a:lnTo>
                    <a:pt x="885646" y="14768"/>
                  </a:lnTo>
                  <a:lnTo>
                    <a:pt x="822467" y="21070"/>
                  </a:lnTo>
                  <a:lnTo>
                    <a:pt x="760818" y="28412"/>
                  </a:lnTo>
                  <a:lnTo>
                    <a:pt x="700801" y="36761"/>
                  </a:lnTo>
                  <a:lnTo>
                    <a:pt x="642519" y="46085"/>
                  </a:lnTo>
                  <a:lnTo>
                    <a:pt x="586075" y="56351"/>
                  </a:lnTo>
                  <a:lnTo>
                    <a:pt x="531573" y="67527"/>
                  </a:lnTo>
                  <a:lnTo>
                    <a:pt x="479115" y="79579"/>
                  </a:lnTo>
                  <a:lnTo>
                    <a:pt x="428804" y="92475"/>
                  </a:lnTo>
                  <a:lnTo>
                    <a:pt x="380744" y="106183"/>
                  </a:lnTo>
                  <a:lnTo>
                    <a:pt x="335038" y="120670"/>
                  </a:lnTo>
                  <a:lnTo>
                    <a:pt x="291788" y="135902"/>
                  </a:lnTo>
                  <a:lnTo>
                    <a:pt x="251098" y="151848"/>
                  </a:lnTo>
                  <a:lnTo>
                    <a:pt x="213071" y="168475"/>
                  </a:lnTo>
                  <a:lnTo>
                    <a:pt x="177809" y="185750"/>
                  </a:lnTo>
                  <a:lnTo>
                    <a:pt x="115997" y="222115"/>
                  </a:lnTo>
                  <a:lnTo>
                    <a:pt x="66485" y="260680"/>
                  </a:lnTo>
                  <a:lnTo>
                    <a:pt x="30098" y="301184"/>
                  </a:lnTo>
                  <a:lnTo>
                    <a:pt x="7662" y="343368"/>
                  </a:lnTo>
                  <a:lnTo>
                    <a:pt x="0" y="386968"/>
                  </a:lnTo>
                  <a:lnTo>
                    <a:pt x="1932" y="408917"/>
                  </a:lnTo>
                  <a:lnTo>
                    <a:pt x="17085" y="451819"/>
                  </a:lnTo>
                  <a:lnTo>
                    <a:pt x="46599" y="493176"/>
                  </a:lnTo>
                  <a:lnTo>
                    <a:pt x="89652" y="532727"/>
                  </a:lnTo>
                  <a:lnTo>
                    <a:pt x="145417" y="570211"/>
                  </a:lnTo>
                  <a:lnTo>
                    <a:pt x="213071" y="605365"/>
                  </a:lnTo>
                  <a:lnTo>
                    <a:pt x="251098" y="621987"/>
                  </a:lnTo>
                  <a:lnTo>
                    <a:pt x="291788" y="637929"/>
                  </a:lnTo>
                  <a:lnTo>
                    <a:pt x="335038" y="653158"/>
                  </a:lnTo>
                  <a:lnTo>
                    <a:pt x="380744" y="667641"/>
                  </a:lnTo>
                  <a:lnTo>
                    <a:pt x="428804" y="681346"/>
                  </a:lnTo>
                  <a:lnTo>
                    <a:pt x="479115" y="694240"/>
                  </a:lnTo>
                  <a:lnTo>
                    <a:pt x="531573" y="706290"/>
                  </a:lnTo>
                  <a:lnTo>
                    <a:pt x="586075" y="717464"/>
                  </a:lnTo>
                  <a:lnTo>
                    <a:pt x="642519" y="727728"/>
                  </a:lnTo>
                  <a:lnTo>
                    <a:pt x="700801" y="737051"/>
                  </a:lnTo>
                  <a:lnTo>
                    <a:pt x="760818" y="745400"/>
                  </a:lnTo>
                  <a:lnTo>
                    <a:pt x="822467" y="752741"/>
                  </a:lnTo>
                  <a:lnTo>
                    <a:pt x="885646" y="759043"/>
                  </a:lnTo>
                  <a:lnTo>
                    <a:pt x="950250" y="764272"/>
                  </a:lnTo>
                  <a:lnTo>
                    <a:pt x="1016176" y="768396"/>
                  </a:lnTo>
                  <a:lnTo>
                    <a:pt x="1083323" y="771382"/>
                  </a:lnTo>
                  <a:lnTo>
                    <a:pt x="1151586" y="773198"/>
                  </a:lnTo>
                  <a:lnTo>
                    <a:pt x="1220863" y="773810"/>
                  </a:lnTo>
                  <a:lnTo>
                    <a:pt x="1290140" y="773198"/>
                  </a:lnTo>
                  <a:lnTo>
                    <a:pt x="1358403" y="771382"/>
                  </a:lnTo>
                  <a:lnTo>
                    <a:pt x="1425550" y="768396"/>
                  </a:lnTo>
                  <a:lnTo>
                    <a:pt x="1491476" y="764272"/>
                  </a:lnTo>
                  <a:lnTo>
                    <a:pt x="1556080" y="759043"/>
                  </a:lnTo>
                  <a:lnTo>
                    <a:pt x="1619258" y="752741"/>
                  </a:lnTo>
                  <a:lnTo>
                    <a:pt x="1680906" y="745400"/>
                  </a:lnTo>
                  <a:lnTo>
                    <a:pt x="1740923" y="737051"/>
                  </a:lnTo>
                  <a:lnTo>
                    <a:pt x="1799204" y="727728"/>
                  </a:lnTo>
                  <a:lnTo>
                    <a:pt x="1855647" y="717464"/>
                  </a:lnTo>
                  <a:lnTo>
                    <a:pt x="1910149" y="706290"/>
                  </a:lnTo>
                  <a:lnTo>
                    <a:pt x="1962607" y="694240"/>
                  </a:lnTo>
                  <a:lnTo>
                    <a:pt x="2012917" y="681346"/>
                  </a:lnTo>
                  <a:lnTo>
                    <a:pt x="2060976" y="667641"/>
                  </a:lnTo>
                  <a:lnTo>
                    <a:pt x="2106682" y="653158"/>
                  </a:lnTo>
                  <a:lnTo>
                    <a:pt x="2149931" y="637929"/>
                  </a:lnTo>
                  <a:lnTo>
                    <a:pt x="2190621" y="621987"/>
                  </a:lnTo>
                  <a:lnTo>
                    <a:pt x="2228647" y="605365"/>
                  </a:lnTo>
                  <a:lnTo>
                    <a:pt x="2263908" y="588095"/>
                  </a:lnTo>
                  <a:lnTo>
                    <a:pt x="2325719" y="551744"/>
                  </a:lnTo>
                  <a:lnTo>
                    <a:pt x="2375230" y="513194"/>
                  </a:lnTo>
                  <a:lnTo>
                    <a:pt x="2411616" y="472707"/>
                  </a:lnTo>
                  <a:lnTo>
                    <a:pt x="2434052" y="430545"/>
                  </a:lnTo>
                  <a:lnTo>
                    <a:pt x="2441714" y="386968"/>
                  </a:lnTo>
                  <a:lnTo>
                    <a:pt x="2439782" y="365007"/>
                  </a:lnTo>
                  <a:lnTo>
                    <a:pt x="2424629" y="322083"/>
                  </a:lnTo>
                  <a:lnTo>
                    <a:pt x="2395115" y="280706"/>
                  </a:lnTo>
                  <a:lnTo>
                    <a:pt x="2352064" y="241138"/>
                  </a:lnTo>
                  <a:lnTo>
                    <a:pt x="2296300" y="203641"/>
                  </a:lnTo>
                  <a:lnTo>
                    <a:pt x="2228647" y="168475"/>
                  </a:lnTo>
                  <a:lnTo>
                    <a:pt x="2190621" y="151848"/>
                  </a:lnTo>
                  <a:lnTo>
                    <a:pt x="2149931" y="135902"/>
                  </a:lnTo>
                  <a:lnTo>
                    <a:pt x="2106682" y="120670"/>
                  </a:lnTo>
                  <a:lnTo>
                    <a:pt x="2060976" y="106183"/>
                  </a:lnTo>
                  <a:lnTo>
                    <a:pt x="2012917" y="92475"/>
                  </a:lnTo>
                  <a:lnTo>
                    <a:pt x="1962607" y="79579"/>
                  </a:lnTo>
                  <a:lnTo>
                    <a:pt x="1910149" y="67527"/>
                  </a:lnTo>
                  <a:lnTo>
                    <a:pt x="1855647" y="56351"/>
                  </a:lnTo>
                  <a:lnTo>
                    <a:pt x="1799204" y="46085"/>
                  </a:lnTo>
                  <a:lnTo>
                    <a:pt x="1740923" y="36761"/>
                  </a:lnTo>
                  <a:lnTo>
                    <a:pt x="1680906" y="28412"/>
                  </a:lnTo>
                  <a:lnTo>
                    <a:pt x="1619258" y="21070"/>
                  </a:lnTo>
                  <a:lnTo>
                    <a:pt x="1556080" y="14768"/>
                  </a:lnTo>
                  <a:lnTo>
                    <a:pt x="1491476" y="9538"/>
                  </a:lnTo>
                  <a:lnTo>
                    <a:pt x="1425550" y="5414"/>
                  </a:lnTo>
                  <a:lnTo>
                    <a:pt x="1358403" y="2428"/>
                  </a:lnTo>
                  <a:lnTo>
                    <a:pt x="1290140" y="612"/>
                  </a:lnTo>
                  <a:lnTo>
                    <a:pt x="1220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7968" y="1348994"/>
              <a:ext cx="2442210" cy="774065"/>
            </a:xfrm>
            <a:custGeom>
              <a:avLst/>
              <a:gdLst/>
              <a:ahLst/>
              <a:cxnLst/>
              <a:rect l="l" t="t" r="r" b="b"/>
              <a:pathLst>
                <a:path w="2442210" h="774064">
                  <a:moveTo>
                    <a:pt x="0" y="386968"/>
                  </a:moveTo>
                  <a:lnTo>
                    <a:pt x="7662" y="343368"/>
                  </a:lnTo>
                  <a:lnTo>
                    <a:pt x="30098" y="301184"/>
                  </a:lnTo>
                  <a:lnTo>
                    <a:pt x="66485" y="260680"/>
                  </a:lnTo>
                  <a:lnTo>
                    <a:pt x="115997" y="222115"/>
                  </a:lnTo>
                  <a:lnTo>
                    <a:pt x="177809" y="185750"/>
                  </a:lnTo>
                  <a:lnTo>
                    <a:pt x="213071" y="168475"/>
                  </a:lnTo>
                  <a:lnTo>
                    <a:pt x="251098" y="151848"/>
                  </a:lnTo>
                  <a:lnTo>
                    <a:pt x="291788" y="135902"/>
                  </a:lnTo>
                  <a:lnTo>
                    <a:pt x="335038" y="120670"/>
                  </a:lnTo>
                  <a:lnTo>
                    <a:pt x="380744" y="106183"/>
                  </a:lnTo>
                  <a:lnTo>
                    <a:pt x="428804" y="92475"/>
                  </a:lnTo>
                  <a:lnTo>
                    <a:pt x="479115" y="79579"/>
                  </a:lnTo>
                  <a:lnTo>
                    <a:pt x="531573" y="67527"/>
                  </a:lnTo>
                  <a:lnTo>
                    <a:pt x="586075" y="56351"/>
                  </a:lnTo>
                  <a:lnTo>
                    <a:pt x="642519" y="46085"/>
                  </a:lnTo>
                  <a:lnTo>
                    <a:pt x="700801" y="36761"/>
                  </a:lnTo>
                  <a:lnTo>
                    <a:pt x="760818" y="28412"/>
                  </a:lnTo>
                  <a:lnTo>
                    <a:pt x="822467" y="21070"/>
                  </a:lnTo>
                  <a:lnTo>
                    <a:pt x="885646" y="14768"/>
                  </a:lnTo>
                  <a:lnTo>
                    <a:pt x="950250" y="9538"/>
                  </a:lnTo>
                  <a:lnTo>
                    <a:pt x="1016176" y="5414"/>
                  </a:lnTo>
                  <a:lnTo>
                    <a:pt x="1083323" y="2428"/>
                  </a:lnTo>
                  <a:lnTo>
                    <a:pt x="1151586" y="612"/>
                  </a:lnTo>
                  <a:lnTo>
                    <a:pt x="1220863" y="0"/>
                  </a:lnTo>
                  <a:lnTo>
                    <a:pt x="1290140" y="612"/>
                  </a:lnTo>
                  <a:lnTo>
                    <a:pt x="1358403" y="2428"/>
                  </a:lnTo>
                  <a:lnTo>
                    <a:pt x="1425550" y="5414"/>
                  </a:lnTo>
                  <a:lnTo>
                    <a:pt x="1491476" y="9538"/>
                  </a:lnTo>
                  <a:lnTo>
                    <a:pt x="1556080" y="14768"/>
                  </a:lnTo>
                  <a:lnTo>
                    <a:pt x="1619258" y="21070"/>
                  </a:lnTo>
                  <a:lnTo>
                    <a:pt x="1680906" y="28412"/>
                  </a:lnTo>
                  <a:lnTo>
                    <a:pt x="1740923" y="36761"/>
                  </a:lnTo>
                  <a:lnTo>
                    <a:pt x="1799204" y="46085"/>
                  </a:lnTo>
                  <a:lnTo>
                    <a:pt x="1855647" y="56351"/>
                  </a:lnTo>
                  <a:lnTo>
                    <a:pt x="1910149" y="67527"/>
                  </a:lnTo>
                  <a:lnTo>
                    <a:pt x="1962607" y="79579"/>
                  </a:lnTo>
                  <a:lnTo>
                    <a:pt x="2012917" y="92475"/>
                  </a:lnTo>
                  <a:lnTo>
                    <a:pt x="2060976" y="106183"/>
                  </a:lnTo>
                  <a:lnTo>
                    <a:pt x="2106682" y="120670"/>
                  </a:lnTo>
                  <a:lnTo>
                    <a:pt x="2149931" y="135902"/>
                  </a:lnTo>
                  <a:lnTo>
                    <a:pt x="2190621" y="151848"/>
                  </a:lnTo>
                  <a:lnTo>
                    <a:pt x="2228647" y="168475"/>
                  </a:lnTo>
                  <a:lnTo>
                    <a:pt x="2263908" y="185750"/>
                  </a:lnTo>
                  <a:lnTo>
                    <a:pt x="2325719" y="222115"/>
                  </a:lnTo>
                  <a:lnTo>
                    <a:pt x="2375230" y="260680"/>
                  </a:lnTo>
                  <a:lnTo>
                    <a:pt x="2411616" y="301184"/>
                  </a:lnTo>
                  <a:lnTo>
                    <a:pt x="2434052" y="343368"/>
                  </a:lnTo>
                  <a:lnTo>
                    <a:pt x="2441714" y="386968"/>
                  </a:lnTo>
                  <a:lnTo>
                    <a:pt x="2439782" y="408917"/>
                  </a:lnTo>
                  <a:lnTo>
                    <a:pt x="2424629" y="451819"/>
                  </a:lnTo>
                  <a:lnTo>
                    <a:pt x="2395115" y="493176"/>
                  </a:lnTo>
                  <a:lnTo>
                    <a:pt x="2352064" y="532727"/>
                  </a:lnTo>
                  <a:lnTo>
                    <a:pt x="2296300" y="570211"/>
                  </a:lnTo>
                  <a:lnTo>
                    <a:pt x="2228647" y="605365"/>
                  </a:lnTo>
                  <a:lnTo>
                    <a:pt x="2190621" y="621987"/>
                  </a:lnTo>
                  <a:lnTo>
                    <a:pt x="2149931" y="637929"/>
                  </a:lnTo>
                  <a:lnTo>
                    <a:pt x="2106682" y="653158"/>
                  </a:lnTo>
                  <a:lnTo>
                    <a:pt x="2060976" y="667641"/>
                  </a:lnTo>
                  <a:lnTo>
                    <a:pt x="2012917" y="681346"/>
                  </a:lnTo>
                  <a:lnTo>
                    <a:pt x="1962607" y="694240"/>
                  </a:lnTo>
                  <a:lnTo>
                    <a:pt x="1910149" y="706290"/>
                  </a:lnTo>
                  <a:lnTo>
                    <a:pt x="1855647" y="717464"/>
                  </a:lnTo>
                  <a:lnTo>
                    <a:pt x="1799204" y="727728"/>
                  </a:lnTo>
                  <a:lnTo>
                    <a:pt x="1740923" y="737051"/>
                  </a:lnTo>
                  <a:lnTo>
                    <a:pt x="1680906" y="745400"/>
                  </a:lnTo>
                  <a:lnTo>
                    <a:pt x="1619258" y="752741"/>
                  </a:lnTo>
                  <a:lnTo>
                    <a:pt x="1556080" y="759043"/>
                  </a:lnTo>
                  <a:lnTo>
                    <a:pt x="1491476" y="764272"/>
                  </a:lnTo>
                  <a:lnTo>
                    <a:pt x="1425550" y="768396"/>
                  </a:lnTo>
                  <a:lnTo>
                    <a:pt x="1358403" y="771382"/>
                  </a:lnTo>
                  <a:lnTo>
                    <a:pt x="1290140" y="773198"/>
                  </a:lnTo>
                  <a:lnTo>
                    <a:pt x="1220863" y="773810"/>
                  </a:lnTo>
                  <a:lnTo>
                    <a:pt x="1151586" y="773198"/>
                  </a:lnTo>
                  <a:lnTo>
                    <a:pt x="1083323" y="771382"/>
                  </a:lnTo>
                  <a:lnTo>
                    <a:pt x="1016176" y="768396"/>
                  </a:lnTo>
                  <a:lnTo>
                    <a:pt x="950250" y="764272"/>
                  </a:lnTo>
                  <a:lnTo>
                    <a:pt x="885646" y="759043"/>
                  </a:lnTo>
                  <a:lnTo>
                    <a:pt x="822467" y="752741"/>
                  </a:lnTo>
                  <a:lnTo>
                    <a:pt x="760818" y="745400"/>
                  </a:lnTo>
                  <a:lnTo>
                    <a:pt x="700801" y="737051"/>
                  </a:lnTo>
                  <a:lnTo>
                    <a:pt x="642519" y="727728"/>
                  </a:lnTo>
                  <a:lnTo>
                    <a:pt x="586075" y="717464"/>
                  </a:lnTo>
                  <a:lnTo>
                    <a:pt x="531573" y="706290"/>
                  </a:lnTo>
                  <a:lnTo>
                    <a:pt x="479115" y="694240"/>
                  </a:lnTo>
                  <a:lnTo>
                    <a:pt x="428804" y="681346"/>
                  </a:lnTo>
                  <a:lnTo>
                    <a:pt x="380744" y="667641"/>
                  </a:lnTo>
                  <a:lnTo>
                    <a:pt x="335038" y="653158"/>
                  </a:lnTo>
                  <a:lnTo>
                    <a:pt x="291788" y="637929"/>
                  </a:lnTo>
                  <a:lnTo>
                    <a:pt x="251098" y="621987"/>
                  </a:lnTo>
                  <a:lnTo>
                    <a:pt x="213071" y="605365"/>
                  </a:lnTo>
                  <a:lnTo>
                    <a:pt x="177809" y="588095"/>
                  </a:lnTo>
                  <a:lnTo>
                    <a:pt x="115997" y="551744"/>
                  </a:lnTo>
                  <a:lnTo>
                    <a:pt x="66485" y="513194"/>
                  </a:lnTo>
                  <a:lnTo>
                    <a:pt x="30098" y="472707"/>
                  </a:lnTo>
                  <a:lnTo>
                    <a:pt x="7662" y="430545"/>
                  </a:lnTo>
                  <a:lnTo>
                    <a:pt x="0" y="38696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21963" y="2348865"/>
              <a:ext cx="5025390" cy="504190"/>
            </a:xfrm>
            <a:custGeom>
              <a:avLst/>
              <a:gdLst/>
              <a:ahLst/>
              <a:cxnLst/>
              <a:rect l="l" t="t" r="r" b="b"/>
              <a:pathLst>
                <a:path w="5025390" h="504189">
                  <a:moveTo>
                    <a:pt x="5025390" y="0"/>
                  </a:moveTo>
                  <a:lnTo>
                    <a:pt x="0" y="0"/>
                  </a:lnTo>
                  <a:lnTo>
                    <a:pt x="0" y="503809"/>
                  </a:lnTo>
                  <a:lnTo>
                    <a:pt x="5025390" y="503809"/>
                  </a:lnTo>
                  <a:lnTo>
                    <a:pt x="502539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1963" y="2348865"/>
              <a:ext cx="5025390" cy="504190"/>
            </a:xfrm>
            <a:custGeom>
              <a:avLst/>
              <a:gdLst/>
              <a:ahLst/>
              <a:cxnLst/>
              <a:rect l="l" t="t" r="r" b="b"/>
              <a:pathLst>
                <a:path w="5025390" h="504189">
                  <a:moveTo>
                    <a:pt x="0" y="503809"/>
                  </a:moveTo>
                  <a:lnTo>
                    <a:pt x="5025390" y="503809"/>
                  </a:lnTo>
                  <a:lnTo>
                    <a:pt x="5025390" y="0"/>
                  </a:lnTo>
                  <a:lnTo>
                    <a:pt x="0" y="0"/>
                  </a:lnTo>
                  <a:lnTo>
                    <a:pt x="0" y="50380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26940" y="2410206"/>
            <a:ext cx="2966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Социальное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61008" y="2241295"/>
            <a:ext cx="7514590" cy="1452245"/>
            <a:chOff x="1061008" y="2241295"/>
            <a:chExt cx="7514590" cy="1452245"/>
          </a:xfrm>
        </p:grpSpPr>
        <p:sp>
          <p:nvSpPr>
            <p:cNvPr id="15" name="object 15"/>
            <p:cNvSpPr/>
            <p:nvPr/>
          </p:nvSpPr>
          <p:spPr>
            <a:xfrm>
              <a:off x="1073708" y="2253995"/>
              <a:ext cx="2501900" cy="675640"/>
            </a:xfrm>
            <a:custGeom>
              <a:avLst/>
              <a:gdLst/>
              <a:ahLst/>
              <a:cxnLst/>
              <a:rect l="l" t="t" r="r" b="b"/>
              <a:pathLst>
                <a:path w="2501900" h="675639">
                  <a:moveTo>
                    <a:pt x="1250772" y="0"/>
                  </a:moveTo>
                  <a:lnTo>
                    <a:pt x="1179798" y="534"/>
                  </a:lnTo>
                  <a:lnTo>
                    <a:pt x="1109864" y="2120"/>
                  </a:lnTo>
                  <a:lnTo>
                    <a:pt x="1041072" y="4727"/>
                  </a:lnTo>
                  <a:lnTo>
                    <a:pt x="973531" y="8328"/>
                  </a:lnTo>
                  <a:lnTo>
                    <a:pt x="907345" y="12894"/>
                  </a:lnTo>
                  <a:lnTo>
                    <a:pt x="842619" y="18396"/>
                  </a:lnTo>
                  <a:lnTo>
                    <a:pt x="779460" y="24806"/>
                  </a:lnTo>
                  <a:lnTo>
                    <a:pt x="717973" y="32095"/>
                  </a:lnTo>
                  <a:lnTo>
                    <a:pt x="658263" y="40234"/>
                  </a:lnTo>
                  <a:lnTo>
                    <a:pt x="600436" y="49196"/>
                  </a:lnTo>
                  <a:lnTo>
                    <a:pt x="544599" y="58952"/>
                  </a:lnTo>
                  <a:lnTo>
                    <a:pt x="490855" y="69472"/>
                  </a:lnTo>
                  <a:lnTo>
                    <a:pt x="439312" y="80729"/>
                  </a:lnTo>
                  <a:lnTo>
                    <a:pt x="390074" y="92694"/>
                  </a:lnTo>
                  <a:lnTo>
                    <a:pt x="343248" y="105338"/>
                  </a:lnTo>
                  <a:lnTo>
                    <a:pt x="298938" y="118633"/>
                  </a:lnTo>
                  <a:lnTo>
                    <a:pt x="257251" y="132550"/>
                  </a:lnTo>
                  <a:lnTo>
                    <a:pt x="218292" y="147060"/>
                  </a:lnTo>
                  <a:lnTo>
                    <a:pt x="182167" y="162136"/>
                  </a:lnTo>
                  <a:lnTo>
                    <a:pt x="118840" y="193869"/>
                  </a:lnTo>
                  <a:lnTo>
                    <a:pt x="68114" y="227519"/>
                  </a:lnTo>
                  <a:lnTo>
                    <a:pt x="30836" y="262859"/>
                  </a:lnTo>
                  <a:lnTo>
                    <a:pt x="7849" y="299660"/>
                  </a:lnTo>
                  <a:lnTo>
                    <a:pt x="0" y="337692"/>
                  </a:lnTo>
                  <a:lnTo>
                    <a:pt x="1980" y="356861"/>
                  </a:lnTo>
                  <a:lnTo>
                    <a:pt x="17503" y="394326"/>
                  </a:lnTo>
                  <a:lnTo>
                    <a:pt x="47742" y="430438"/>
                  </a:lnTo>
                  <a:lnTo>
                    <a:pt x="91849" y="464969"/>
                  </a:lnTo>
                  <a:lnTo>
                    <a:pt x="148981" y="497693"/>
                  </a:lnTo>
                  <a:lnTo>
                    <a:pt x="218292" y="528380"/>
                  </a:lnTo>
                  <a:lnTo>
                    <a:pt x="257251" y="542890"/>
                  </a:lnTo>
                  <a:lnTo>
                    <a:pt x="298938" y="556804"/>
                  </a:lnTo>
                  <a:lnTo>
                    <a:pt x="343248" y="570097"/>
                  </a:lnTo>
                  <a:lnTo>
                    <a:pt x="390074" y="582737"/>
                  </a:lnTo>
                  <a:lnTo>
                    <a:pt x="439312" y="594698"/>
                  </a:lnTo>
                  <a:lnTo>
                    <a:pt x="490855" y="605951"/>
                  </a:lnTo>
                  <a:lnTo>
                    <a:pt x="544599" y="616467"/>
                  </a:lnTo>
                  <a:lnTo>
                    <a:pt x="600436" y="626218"/>
                  </a:lnTo>
                  <a:lnTo>
                    <a:pt x="658263" y="635176"/>
                  </a:lnTo>
                  <a:lnTo>
                    <a:pt x="717973" y="643311"/>
                  </a:lnTo>
                  <a:lnTo>
                    <a:pt x="779460" y="650596"/>
                  </a:lnTo>
                  <a:lnTo>
                    <a:pt x="842619" y="657002"/>
                  </a:lnTo>
                  <a:lnTo>
                    <a:pt x="907345" y="662501"/>
                  </a:lnTo>
                  <a:lnTo>
                    <a:pt x="973531" y="667063"/>
                  </a:lnTo>
                  <a:lnTo>
                    <a:pt x="1041072" y="670662"/>
                  </a:lnTo>
                  <a:lnTo>
                    <a:pt x="1109864" y="673267"/>
                  </a:lnTo>
                  <a:lnTo>
                    <a:pt x="1179798" y="674851"/>
                  </a:lnTo>
                  <a:lnTo>
                    <a:pt x="1250772" y="675386"/>
                  </a:lnTo>
                  <a:lnTo>
                    <a:pt x="1321745" y="674851"/>
                  </a:lnTo>
                  <a:lnTo>
                    <a:pt x="1391681" y="673267"/>
                  </a:lnTo>
                  <a:lnTo>
                    <a:pt x="1460472" y="670662"/>
                  </a:lnTo>
                  <a:lnTo>
                    <a:pt x="1528015" y="667063"/>
                  </a:lnTo>
                  <a:lnTo>
                    <a:pt x="1594203" y="662501"/>
                  </a:lnTo>
                  <a:lnTo>
                    <a:pt x="1658930" y="657002"/>
                  </a:lnTo>
                  <a:lnTo>
                    <a:pt x="1722091" y="650596"/>
                  </a:lnTo>
                  <a:lnTo>
                    <a:pt x="1783580" y="643311"/>
                  </a:lnTo>
                  <a:lnTo>
                    <a:pt x="1843292" y="635176"/>
                  </a:lnTo>
                  <a:lnTo>
                    <a:pt x="1901121" y="626218"/>
                  </a:lnTo>
                  <a:lnTo>
                    <a:pt x="1956961" y="616467"/>
                  </a:lnTo>
                  <a:lnTo>
                    <a:pt x="2010707" y="605951"/>
                  </a:lnTo>
                  <a:lnTo>
                    <a:pt x="2062253" y="594698"/>
                  </a:lnTo>
                  <a:lnTo>
                    <a:pt x="2111493" y="582737"/>
                  </a:lnTo>
                  <a:lnTo>
                    <a:pt x="2158322" y="570097"/>
                  </a:lnTo>
                  <a:lnTo>
                    <a:pt x="2202634" y="556804"/>
                  </a:lnTo>
                  <a:lnTo>
                    <a:pt x="2244324" y="542890"/>
                  </a:lnTo>
                  <a:lnTo>
                    <a:pt x="2283286" y="528380"/>
                  </a:lnTo>
                  <a:lnTo>
                    <a:pt x="2319413" y="513305"/>
                  </a:lnTo>
                  <a:lnTo>
                    <a:pt x="2382745" y="481571"/>
                  </a:lnTo>
                  <a:lnTo>
                    <a:pt x="2433474" y="447915"/>
                  </a:lnTo>
                  <a:lnTo>
                    <a:pt x="2470756" y="412565"/>
                  </a:lnTo>
                  <a:lnTo>
                    <a:pt x="2493744" y="375748"/>
                  </a:lnTo>
                  <a:lnTo>
                    <a:pt x="2501595" y="337692"/>
                  </a:lnTo>
                  <a:lnTo>
                    <a:pt x="2499614" y="318536"/>
                  </a:lnTo>
                  <a:lnTo>
                    <a:pt x="2484089" y="281091"/>
                  </a:lnTo>
                  <a:lnTo>
                    <a:pt x="2453849" y="244992"/>
                  </a:lnTo>
                  <a:lnTo>
                    <a:pt x="2409738" y="210469"/>
                  </a:lnTo>
                  <a:lnTo>
                    <a:pt x="2352602" y="177748"/>
                  </a:lnTo>
                  <a:lnTo>
                    <a:pt x="2283286" y="147060"/>
                  </a:lnTo>
                  <a:lnTo>
                    <a:pt x="2244324" y="132550"/>
                  </a:lnTo>
                  <a:lnTo>
                    <a:pt x="2202634" y="118633"/>
                  </a:lnTo>
                  <a:lnTo>
                    <a:pt x="2158322" y="105338"/>
                  </a:lnTo>
                  <a:lnTo>
                    <a:pt x="2111493" y="92694"/>
                  </a:lnTo>
                  <a:lnTo>
                    <a:pt x="2062253" y="80729"/>
                  </a:lnTo>
                  <a:lnTo>
                    <a:pt x="2010707" y="69472"/>
                  </a:lnTo>
                  <a:lnTo>
                    <a:pt x="1956961" y="58952"/>
                  </a:lnTo>
                  <a:lnTo>
                    <a:pt x="1901121" y="49196"/>
                  </a:lnTo>
                  <a:lnTo>
                    <a:pt x="1843292" y="40234"/>
                  </a:lnTo>
                  <a:lnTo>
                    <a:pt x="1783580" y="32095"/>
                  </a:lnTo>
                  <a:lnTo>
                    <a:pt x="1722091" y="24806"/>
                  </a:lnTo>
                  <a:lnTo>
                    <a:pt x="1658930" y="18396"/>
                  </a:lnTo>
                  <a:lnTo>
                    <a:pt x="1594203" y="12894"/>
                  </a:lnTo>
                  <a:lnTo>
                    <a:pt x="1528015" y="8328"/>
                  </a:lnTo>
                  <a:lnTo>
                    <a:pt x="1460472" y="4727"/>
                  </a:lnTo>
                  <a:lnTo>
                    <a:pt x="1391681" y="2120"/>
                  </a:lnTo>
                  <a:lnTo>
                    <a:pt x="1321745" y="534"/>
                  </a:lnTo>
                  <a:lnTo>
                    <a:pt x="1250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3708" y="2253995"/>
              <a:ext cx="2501900" cy="675640"/>
            </a:xfrm>
            <a:custGeom>
              <a:avLst/>
              <a:gdLst/>
              <a:ahLst/>
              <a:cxnLst/>
              <a:rect l="l" t="t" r="r" b="b"/>
              <a:pathLst>
                <a:path w="2501900" h="675639">
                  <a:moveTo>
                    <a:pt x="0" y="337692"/>
                  </a:moveTo>
                  <a:lnTo>
                    <a:pt x="7849" y="299660"/>
                  </a:lnTo>
                  <a:lnTo>
                    <a:pt x="30836" y="262859"/>
                  </a:lnTo>
                  <a:lnTo>
                    <a:pt x="68114" y="227519"/>
                  </a:lnTo>
                  <a:lnTo>
                    <a:pt x="118840" y="193869"/>
                  </a:lnTo>
                  <a:lnTo>
                    <a:pt x="182167" y="162136"/>
                  </a:lnTo>
                  <a:lnTo>
                    <a:pt x="218292" y="147060"/>
                  </a:lnTo>
                  <a:lnTo>
                    <a:pt x="257251" y="132550"/>
                  </a:lnTo>
                  <a:lnTo>
                    <a:pt x="298938" y="118633"/>
                  </a:lnTo>
                  <a:lnTo>
                    <a:pt x="343248" y="105338"/>
                  </a:lnTo>
                  <a:lnTo>
                    <a:pt x="390074" y="92694"/>
                  </a:lnTo>
                  <a:lnTo>
                    <a:pt x="439312" y="80729"/>
                  </a:lnTo>
                  <a:lnTo>
                    <a:pt x="490855" y="69472"/>
                  </a:lnTo>
                  <a:lnTo>
                    <a:pt x="544599" y="58952"/>
                  </a:lnTo>
                  <a:lnTo>
                    <a:pt x="600436" y="49196"/>
                  </a:lnTo>
                  <a:lnTo>
                    <a:pt x="658263" y="40234"/>
                  </a:lnTo>
                  <a:lnTo>
                    <a:pt x="717973" y="32095"/>
                  </a:lnTo>
                  <a:lnTo>
                    <a:pt x="779460" y="24806"/>
                  </a:lnTo>
                  <a:lnTo>
                    <a:pt x="842619" y="18396"/>
                  </a:lnTo>
                  <a:lnTo>
                    <a:pt x="907345" y="12894"/>
                  </a:lnTo>
                  <a:lnTo>
                    <a:pt x="973531" y="8328"/>
                  </a:lnTo>
                  <a:lnTo>
                    <a:pt x="1041072" y="4727"/>
                  </a:lnTo>
                  <a:lnTo>
                    <a:pt x="1109864" y="2120"/>
                  </a:lnTo>
                  <a:lnTo>
                    <a:pt x="1179798" y="534"/>
                  </a:lnTo>
                  <a:lnTo>
                    <a:pt x="1250772" y="0"/>
                  </a:lnTo>
                  <a:lnTo>
                    <a:pt x="1321745" y="534"/>
                  </a:lnTo>
                  <a:lnTo>
                    <a:pt x="1391681" y="2120"/>
                  </a:lnTo>
                  <a:lnTo>
                    <a:pt x="1460472" y="4727"/>
                  </a:lnTo>
                  <a:lnTo>
                    <a:pt x="1528015" y="8328"/>
                  </a:lnTo>
                  <a:lnTo>
                    <a:pt x="1594203" y="12894"/>
                  </a:lnTo>
                  <a:lnTo>
                    <a:pt x="1658930" y="18396"/>
                  </a:lnTo>
                  <a:lnTo>
                    <a:pt x="1722091" y="24806"/>
                  </a:lnTo>
                  <a:lnTo>
                    <a:pt x="1783580" y="32095"/>
                  </a:lnTo>
                  <a:lnTo>
                    <a:pt x="1843292" y="40234"/>
                  </a:lnTo>
                  <a:lnTo>
                    <a:pt x="1901121" y="49196"/>
                  </a:lnTo>
                  <a:lnTo>
                    <a:pt x="1956961" y="58952"/>
                  </a:lnTo>
                  <a:lnTo>
                    <a:pt x="2010707" y="69472"/>
                  </a:lnTo>
                  <a:lnTo>
                    <a:pt x="2062253" y="80729"/>
                  </a:lnTo>
                  <a:lnTo>
                    <a:pt x="2111493" y="92694"/>
                  </a:lnTo>
                  <a:lnTo>
                    <a:pt x="2158322" y="105338"/>
                  </a:lnTo>
                  <a:lnTo>
                    <a:pt x="2202634" y="118633"/>
                  </a:lnTo>
                  <a:lnTo>
                    <a:pt x="2244324" y="132550"/>
                  </a:lnTo>
                  <a:lnTo>
                    <a:pt x="2283286" y="147060"/>
                  </a:lnTo>
                  <a:lnTo>
                    <a:pt x="2319413" y="162136"/>
                  </a:lnTo>
                  <a:lnTo>
                    <a:pt x="2382745" y="193869"/>
                  </a:lnTo>
                  <a:lnTo>
                    <a:pt x="2433474" y="227519"/>
                  </a:lnTo>
                  <a:lnTo>
                    <a:pt x="2470756" y="262859"/>
                  </a:lnTo>
                  <a:lnTo>
                    <a:pt x="2493744" y="299660"/>
                  </a:lnTo>
                  <a:lnTo>
                    <a:pt x="2501595" y="337692"/>
                  </a:lnTo>
                  <a:lnTo>
                    <a:pt x="2499614" y="356861"/>
                  </a:lnTo>
                  <a:lnTo>
                    <a:pt x="2484089" y="394326"/>
                  </a:lnTo>
                  <a:lnTo>
                    <a:pt x="2453849" y="430438"/>
                  </a:lnTo>
                  <a:lnTo>
                    <a:pt x="2409738" y="464969"/>
                  </a:lnTo>
                  <a:lnTo>
                    <a:pt x="2352602" y="497693"/>
                  </a:lnTo>
                  <a:lnTo>
                    <a:pt x="2283286" y="528380"/>
                  </a:lnTo>
                  <a:lnTo>
                    <a:pt x="2244324" y="542890"/>
                  </a:lnTo>
                  <a:lnTo>
                    <a:pt x="2202634" y="556804"/>
                  </a:lnTo>
                  <a:lnTo>
                    <a:pt x="2158322" y="570097"/>
                  </a:lnTo>
                  <a:lnTo>
                    <a:pt x="2111493" y="582737"/>
                  </a:lnTo>
                  <a:lnTo>
                    <a:pt x="2062253" y="594698"/>
                  </a:lnTo>
                  <a:lnTo>
                    <a:pt x="2010707" y="605951"/>
                  </a:lnTo>
                  <a:lnTo>
                    <a:pt x="1956961" y="616467"/>
                  </a:lnTo>
                  <a:lnTo>
                    <a:pt x="1901121" y="626218"/>
                  </a:lnTo>
                  <a:lnTo>
                    <a:pt x="1843292" y="635176"/>
                  </a:lnTo>
                  <a:lnTo>
                    <a:pt x="1783580" y="643311"/>
                  </a:lnTo>
                  <a:lnTo>
                    <a:pt x="1722091" y="650596"/>
                  </a:lnTo>
                  <a:lnTo>
                    <a:pt x="1658930" y="657002"/>
                  </a:lnTo>
                  <a:lnTo>
                    <a:pt x="1594203" y="662501"/>
                  </a:lnTo>
                  <a:lnTo>
                    <a:pt x="1528015" y="667063"/>
                  </a:lnTo>
                  <a:lnTo>
                    <a:pt x="1460472" y="670662"/>
                  </a:lnTo>
                  <a:lnTo>
                    <a:pt x="1391681" y="673267"/>
                  </a:lnTo>
                  <a:lnTo>
                    <a:pt x="1321745" y="674851"/>
                  </a:lnTo>
                  <a:lnTo>
                    <a:pt x="1250772" y="675386"/>
                  </a:lnTo>
                  <a:lnTo>
                    <a:pt x="1179798" y="674851"/>
                  </a:lnTo>
                  <a:lnTo>
                    <a:pt x="1109864" y="673267"/>
                  </a:lnTo>
                  <a:lnTo>
                    <a:pt x="1041072" y="670662"/>
                  </a:lnTo>
                  <a:lnTo>
                    <a:pt x="973531" y="667063"/>
                  </a:lnTo>
                  <a:lnTo>
                    <a:pt x="907345" y="662501"/>
                  </a:lnTo>
                  <a:lnTo>
                    <a:pt x="842619" y="657002"/>
                  </a:lnTo>
                  <a:lnTo>
                    <a:pt x="779460" y="650596"/>
                  </a:lnTo>
                  <a:lnTo>
                    <a:pt x="717973" y="643311"/>
                  </a:lnTo>
                  <a:lnTo>
                    <a:pt x="658263" y="635176"/>
                  </a:lnTo>
                  <a:lnTo>
                    <a:pt x="600436" y="626218"/>
                  </a:lnTo>
                  <a:lnTo>
                    <a:pt x="544599" y="616467"/>
                  </a:lnTo>
                  <a:lnTo>
                    <a:pt x="490855" y="605951"/>
                  </a:lnTo>
                  <a:lnTo>
                    <a:pt x="439312" y="594698"/>
                  </a:lnTo>
                  <a:lnTo>
                    <a:pt x="390074" y="582737"/>
                  </a:lnTo>
                  <a:lnTo>
                    <a:pt x="343248" y="570097"/>
                  </a:lnTo>
                  <a:lnTo>
                    <a:pt x="298938" y="556804"/>
                  </a:lnTo>
                  <a:lnTo>
                    <a:pt x="257251" y="542890"/>
                  </a:lnTo>
                  <a:lnTo>
                    <a:pt x="218292" y="528380"/>
                  </a:lnTo>
                  <a:lnTo>
                    <a:pt x="182167" y="513305"/>
                  </a:lnTo>
                  <a:lnTo>
                    <a:pt x="118840" y="481571"/>
                  </a:lnTo>
                  <a:lnTo>
                    <a:pt x="68114" y="447915"/>
                  </a:lnTo>
                  <a:lnTo>
                    <a:pt x="30836" y="412565"/>
                  </a:lnTo>
                  <a:lnTo>
                    <a:pt x="7849" y="375748"/>
                  </a:lnTo>
                  <a:lnTo>
                    <a:pt x="0" y="337692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61384" y="3177031"/>
              <a:ext cx="5101590" cy="504190"/>
            </a:xfrm>
            <a:custGeom>
              <a:avLst/>
              <a:gdLst/>
              <a:ahLst/>
              <a:cxnLst/>
              <a:rect l="l" t="t" r="r" b="b"/>
              <a:pathLst>
                <a:path w="5101590" h="504189">
                  <a:moveTo>
                    <a:pt x="5101209" y="0"/>
                  </a:moveTo>
                  <a:lnTo>
                    <a:pt x="0" y="0"/>
                  </a:lnTo>
                  <a:lnTo>
                    <a:pt x="0" y="503808"/>
                  </a:lnTo>
                  <a:lnTo>
                    <a:pt x="5101209" y="503808"/>
                  </a:lnTo>
                  <a:lnTo>
                    <a:pt x="510120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61384" y="3177031"/>
              <a:ext cx="5101590" cy="504190"/>
            </a:xfrm>
            <a:custGeom>
              <a:avLst/>
              <a:gdLst/>
              <a:ahLst/>
              <a:cxnLst/>
              <a:rect l="l" t="t" r="r" b="b"/>
              <a:pathLst>
                <a:path w="5101590" h="504189">
                  <a:moveTo>
                    <a:pt x="0" y="503808"/>
                  </a:moveTo>
                  <a:lnTo>
                    <a:pt x="5101209" y="503808"/>
                  </a:lnTo>
                  <a:lnTo>
                    <a:pt x="5101209" y="0"/>
                  </a:lnTo>
                  <a:lnTo>
                    <a:pt x="0" y="0"/>
                  </a:lnTo>
                  <a:lnTo>
                    <a:pt x="0" y="50380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472432" y="3238626"/>
            <a:ext cx="34309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Познавательное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66583" y="3050667"/>
            <a:ext cx="7409180" cy="1325245"/>
            <a:chOff x="1166583" y="3050667"/>
            <a:chExt cx="7409180" cy="1325245"/>
          </a:xfrm>
        </p:grpSpPr>
        <p:sp>
          <p:nvSpPr>
            <p:cNvPr id="21" name="object 21"/>
            <p:cNvSpPr/>
            <p:nvPr/>
          </p:nvSpPr>
          <p:spPr>
            <a:xfrm>
              <a:off x="1179283" y="3063367"/>
              <a:ext cx="2473960" cy="629920"/>
            </a:xfrm>
            <a:custGeom>
              <a:avLst/>
              <a:gdLst/>
              <a:ahLst/>
              <a:cxnLst/>
              <a:rect l="l" t="t" r="r" b="b"/>
              <a:pathLst>
                <a:path w="2473960" h="629920">
                  <a:moveTo>
                    <a:pt x="1236891" y="0"/>
                  </a:moveTo>
                  <a:lnTo>
                    <a:pt x="1164212" y="534"/>
                  </a:lnTo>
                  <a:lnTo>
                    <a:pt x="1092640" y="2118"/>
                  </a:lnTo>
                  <a:lnTo>
                    <a:pt x="1022290" y="4721"/>
                  </a:lnTo>
                  <a:lnTo>
                    <a:pt x="953277" y="8315"/>
                  </a:lnTo>
                  <a:lnTo>
                    <a:pt x="885719" y="12870"/>
                  </a:lnTo>
                  <a:lnTo>
                    <a:pt x="819732" y="18355"/>
                  </a:lnTo>
                  <a:lnTo>
                    <a:pt x="755430" y="24743"/>
                  </a:lnTo>
                  <a:lnTo>
                    <a:pt x="692930" y="32002"/>
                  </a:lnTo>
                  <a:lnTo>
                    <a:pt x="632348" y="40104"/>
                  </a:lnTo>
                  <a:lnTo>
                    <a:pt x="573800" y="49019"/>
                  </a:lnTo>
                  <a:lnTo>
                    <a:pt x="517403" y="58717"/>
                  </a:lnTo>
                  <a:lnTo>
                    <a:pt x="463271" y="69169"/>
                  </a:lnTo>
                  <a:lnTo>
                    <a:pt x="411522" y="80346"/>
                  </a:lnTo>
                  <a:lnTo>
                    <a:pt x="362270" y="92217"/>
                  </a:lnTo>
                  <a:lnTo>
                    <a:pt x="315633" y="104754"/>
                  </a:lnTo>
                  <a:lnTo>
                    <a:pt x="271725" y="117927"/>
                  </a:lnTo>
                  <a:lnTo>
                    <a:pt x="230664" y="131705"/>
                  </a:lnTo>
                  <a:lnTo>
                    <a:pt x="192564" y="146061"/>
                  </a:lnTo>
                  <a:lnTo>
                    <a:pt x="125716" y="176383"/>
                  </a:lnTo>
                  <a:lnTo>
                    <a:pt x="72107" y="208658"/>
                  </a:lnTo>
                  <a:lnTo>
                    <a:pt x="32666" y="242649"/>
                  </a:lnTo>
                  <a:lnTo>
                    <a:pt x="8321" y="278119"/>
                  </a:lnTo>
                  <a:lnTo>
                    <a:pt x="0" y="314833"/>
                  </a:lnTo>
                  <a:lnTo>
                    <a:pt x="2099" y="333343"/>
                  </a:lnTo>
                  <a:lnTo>
                    <a:pt x="18548" y="369488"/>
                  </a:lnTo>
                  <a:lnTo>
                    <a:pt x="50557" y="404268"/>
                  </a:lnTo>
                  <a:lnTo>
                    <a:pt x="97198" y="437447"/>
                  </a:lnTo>
                  <a:lnTo>
                    <a:pt x="157543" y="468789"/>
                  </a:lnTo>
                  <a:lnTo>
                    <a:pt x="230664" y="498058"/>
                  </a:lnTo>
                  <a:lnTo>
                    <a:pt x="271725" y="511842"/>
                  </a:lnTo>
                  <a:lnTo>
                    <a:pt x="315633" y="525018"/>
                  </a:lnTo>
                  <a:lnTo>
                    <a:pt x="362270" y="537559"/>
                  </a:lnTo>
                  <a:lnTo>
                    <a:pt x="411522" y="549433"/>
                  </a:lnTo>
                  <a:lnTo>
                    <a:pt x="463271" y="560613"/>
                  </a:lnTo>
                  <a:lnTo>
                    <a:pt x="517403" y="571067"/>
                  </a:lnTo>
                  <a:lnTo>
                    <a:pt x="573800" y="580767"/>
                  </a:lnTo>
                  <a:lnTo>
                    <a:pt x="632348" y="589684"/>
                  </a:lnTo>
                  <a:lnTo>
                    <a:pt x="692930" y="597787"/>
                  </a:lnTo>
                  <a:lnTo>
                    <a:pt x="755430" y="605047"/>
                  </a:lnTo>
                  <a:lnTo>
                    <a:pt x="819732" y="611435"/>
                  </a:lnTo>
                  <a:lnTo>
                    <a:pt x="885719" y="616922"/>
                  </a:lnTo>
                  <a:lnTo>
                    <a:pt x="953277" y="621476"/>
                  </a:lnTo>
                  <a:lnTo>
                    <a:pt x="1022290" y="625070"/>
                  </a:lnTo>
                  <a:lnTo>
                    <a:pt x="1092640" y="627674"/>
                  </a:lnTo>
                  <a:lnTo>
                    <a:pt x="1164212" y="629258"/>
                  </a:lnTo>
                  <a:lnTo>
                    <a:pt x="1236891" y="629793"/>
                  </a:lnTo>
                  <a:lnTo>
                    <a:pt x="1309556" y="629258"/>
                  </a:lnTo>
                  <a:lnTo>
                    <a:pt x="1381115" y="627674"/>
                  </a:lnTo>
                  <a:lnTo>
                    <a:pt x="1451454" y="625070"/>
                  </a:lnTo>
                  <a:lnTo>
                    <a:pt x="1520455" y="621476"/>
                  </a:lnTo>
                  <a:lnTo>
                    <a:pt x="1588002" y="616922"/>
                  </a:lnTo>
                  <a:lnTo>
                    <a:pt x="1653980" y="611435"/>
                  </a:lnTo>
                  <a:lnTo>
                    <a:pt x="1718272" y="605047"/>
                  </a:lnTo>
                  <a:lnTo>
                    <a:pt x="1780763" y="597787"/>
                  </a:lnTo>
                  <a:lnTo>
                    <a:pt x="1841337" y="589684"/>
                  </a:lnTo>
                  <a:lnTo>
                    <a:pt x="1899876" y="580767"/>
                  </a:lnTo>
                  <a:lnTo>
                    <a:pt x="1956267" y="571067"/>
                  </a:lnTo>
                  <a:lnTo>
                    <a:pt x="2010392" y="560613"/>
                  </a:lnTo>
                  <a:lnTo>
                    <a:pt x="2062135" y="549433"/>
                  </a:lnTo>
                  <a:lnTo>
                    <a:pt x="2111381" y="537559"/>
                  </a:lnTo>
                  <a:lnTo>
                    <a:pt x="2158013" y="525018"/>
                  </a:lnTo>
                  <a:lnTo>
                    <a:pt x="2201916" y="511842"/>
                  </a:lnTo>
                  <a:lnTo>
                    <a:pt x="2242973" y="498058"/>
                  </a:lnTo>
                  <a:lnTo>
                    <a:pt x="2281069" y="483698"/>
                  </a:lnTo>
                  <a:lnTo>
                    <a:pt x="2347911" y="453362"/>
                  </a:lnTo>
                  <a:lnTo>
                    <a:pt x="2401515" y="421072"/>
                  </a:lnTo>
                  <a:lnTo>
                    <a:pt x="2440953" y="387063"/>
                  </a:lnTo>
                  <a:lnTo>
                    <a:pt x="2465296" y="351571"/>
                  </a:lnTo>
                  <a:lnTo>
                    <a:pt x="2473617" y="314833"/>
                  </a:lnTo>
                  <a:lnTo>
                    <a:pt x="2471517" y="296335"/>
                  </a:lnTo>
                  <a:lnTo>
                    <a:pt x="2455069" y="260214"/>
                  </a:lnTo>
                  <a:lnTo>
                    <a:pt x="2423063" y="225454"/>
                  </a:lnTo>
                  <a:lnTo>
                    <a:pt x="2376426" y="192291"/>
                  </a:lnTo>
                  <a:lnTo>
                    <a:pt x="2316087" y="160963"/>
                  </a:lnTo>
                  <a:lnTo>
                    <a:pt x="2242973" y="131705"/>
                  </a:lnTo>
                  <a:lnTo>
                    <a:pt x="2201916" y="117927"/>
                  </a:lnTo>
                  <a:lnTo>
                    <a:pt x="2158013" y="104754"/>
                  </a:lnTo>
                  <a:lnTo>
                    <a:pt x="2111381" y="92217"/>
                  </a:lnTo>
                  <a:lnTo>
                    <a:pt x="2062135" y="80346"/>
                  </a:lnTo>
                  <a:lnTo>
                    <a:pt x="2010392" y="69169"/>
                  </a:lnTo>
                  <a:lnTo>
                    <a:pt x="1956267" y="58717"/>
                  </a:lnTo>
                  <a:lnTo>
                    <a:pt x="1899876" y="49019"/>
                  </a:lnTo>
                  <a:lnTo>
                    <a:pt x="1841337" y="40104"/>
                  </a:lnTo>
                  <a:lnTo>
                    <a:pt x="1780763" y="32002"/>
                  </a:lnTo>
                  <a:lnTo>
                    <a:pt x="1718272" y="24743"/>
                  </a:lnTo>
                  <a:lnTo>
                    <a:pt x="1653980" y="18355"/>
                  </a:lnTo>
                  <a:lnTo>
                    <a:pt x="1588002" y="12870"/>
                  </a:lnTo>
                  <a:lnTo>
                    <a:pt x="1520455" y="8315"/>
                  </a:lnTo>
                  <a:lnTo>
                    <a:pt x="1451454" y="4721"/>
                  </a:lnTo>
                  <a:lnTo>
                    <a:pt x="1381115" y="2118"/>
                  </a:lnTo>
                  <a:lnTo>
                    <a:pt x="1309556" y="534"/>
                  </a:lnTo>
                  <a:lnTo>
                    <a:pt x="1236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79283" y="3063367"/>
              <a:ext cx="2473960" cy="629920"/>
            </a:xfrm>
            <a:custGeom>
              <a:avLst/>
              <a:gdLst/>
              <a:ahLst/>
              <a:cxnLst/>
              <a:rect l="l" t="t" r="r" b="b"/>
              <a:pathLst>
                <a:path w="2473960" h="629920">
                  <a:moveTo>
                    <a:pt x="0" y="314833"/>
                  </a:moveTo>
                  <a:lnTo>
                    <a:pt x="18548" y="260214"/>
                  </a:lnTo>
                  <a:lnTo>
                    <a:pt x="50557" y="225454"/>
                  </a:lnTo>
                  <a:lnTo>
                    <a:pt x="97198" y="192291"/>
                  </a:lnTo>
                  <a:lnTo>
                    <a:pt x="157543" y="160963"/>
                  </a:lnTo>
                  <a:lnTo>
                    <a:pt x="230664" y="131705"/>
                  </a:lnTo>
                  <a:lnTo>
                    <a:pt x="271725" y="117927"/>
                  </a:lnTo>
                  <a:lnTo>
                    <a:pt x="315633" y="104754"/>
                  </a:lnTo>
                  <a:lnTo>
                    <a:pt x="362270" y="92217"/>
                  </a:lnTo>
                  <a:lnTo>
                    <a:pt x="411522" y="80346"/>
                  </a:lnTo>
                  <a:lnTo>
                    <a:pt x="463271" y="69169"/>
                  </a:lnTo>
                  <a:lnTo>
                    <a:pt x="517403" y="58717"/>
                  </a:lnTo>
                  <a:lnTo>
                    <a:pt x="573800" y="49019"/>
                  </a:lnTo>
                  <a:lnTo>
                    <a:pt x="632348" y="40104"/>
                  </a:lnTo>
                  <a:lnTo>
                    <a:pt x="692930" y="32002"/>
                  </a:lnTo>
                  <a:lnTo>
                    <a:pt x="755430" y="24743"/>
                  </a:lnTo>
                  <a:lnTo>
                    <a:pt x="819732" y="18355"/>
                  </a:lnTo>
                  <a:lnTo>
                    <a:pt x="885719" y="12870"/>
                  </a:lnTo>
                  <a:lnTo>
                    <a:pt x="953277" y="8315"/>
                  </a:lnTo>
                  <a:lnTo>
                    <a:pt x="1022290" y="4721"/>
                  </a:lnTo>
                  <a:lnTo>
                    <a:pt x="1092640" y="2118"/>
                  </a:lnTo>
                  <a:lnTo>
                    <a:pt x="1164212" y="534"/>
                  </a:lnTo>
                  <a:lnTo>
                    <a:pt x="1236891" y="0"/>
                  </a:lnTo>
                  <a:lnTo>
                    <a:pt x="1309556" y="534"/>
                  </a:lnTo>
                  <a:lnTo>
                    <a:pt x="1381115" y="2118"/>
                  </a:lnTo>
                  <a:lnTo>
                    <a:pt x="1451454" y="4721"/>
                  </a:lnTo>
                  <a:lnTo>
                    <a:pt x="1520455" y="8315"/>
                  </a:lnTo>
                  <a:lnTo>
                    <a:pt x="1588002" y="12870"/>
                  </a:lnTo>
                  <a:lnTo>
                    <a:pt x="1653980" y="18355"/>
                  </a:lnTo>
                  <a:lnTo>
                    <a:pt x="1718272" y="24743"/>
                  </a:lnTo>
                  <a:lnTo>
                    <a:pt x="1780763" y="32002"/>
                  </a:lnTo>
                  <a:lnTo>
                    <a:pt x="1841337" y="40104"/>
                  </a:lnTo>
                  <a:lnTo>
                    <a:pt x="1899876" y="49019"/>
                  </a:lnTo>
                  <a:lnTo>
                    <a:pt x="1956267" y="58717"/>
                  </a:lnTo>
                  <a:lnTo>
                    <a:pt x="2010392" y="69169"/>
                  </a:lnTo>
                  <a:lnTo>
                    <a:pt x="2062135" y="80346"/>
                  </a:lnTo>
                  <a:lnTo>
                    <a:pt x="2111381" y="92217"/>
                  </a:lnTo>
                  <a:lnTo>
                    <a:pt x="2158013" y="104754"/>
                  </a:lnTo>
                  <a:lnTo>
                    <a:pt x="2201916" y="117927"/>
                  </a:lnTo>
                  <a:lnTo>
                    <a:pt x="2242973" y="131705"/>
                  </a:lnTo>
                  <a:lnTo>
                    <a:pt x="2281069" y="146061"/>
                  </a:lnTo>
                  <a:lnTo>
                    <a:pt x="2347911" y="176383"/>
                  </a:lnTo>
                  <a:lnTo>
                    <a:pt x="2401515" y="208658"/>
                  </a:lnTo>
                  <a:lnTo>
                    <a:pt x="2440953" y="242649"/>
                  </a:lnTo>
                  <a:lnTo>
                    <a:pt x="2465296" y="278119"/>
                  </a:lnTo>
                  <a:lnTo>
                    <a:pt x="2473617" y="314833"/>
                  </a:lnTo>
                  <a:lnTo>
                    <a:pt x="2471517" y="333343"/>
                  </a:lnTo>
                  <a:lnTo>
                    <a:pt x="2455069" y="369488"/>
                  </a:lnTo>
                  <a:lnTo>
                    <a:pt x="2423063" y="404268"/>
                  </a:lnTo>
                  <a:lnTo>
                    <a:pt x="2376426" y="437447"/>
                  </a:lnTo>
                  <a:lnTo>
                    <a:pt x="2316087" y="468789"/>
                  </a:lnTo>
                  <a:lnTo>
                    <a:pt x="2242973" y="498058"/>
                  </a:lnTo>
                  <a:lnTo>
                    <a:pt x="2201916" y="511842"/>
                  </a:lnTo>
                  <a:lnTo>
                    <a:pt x="2158013" y="525018"/>
                  </a:lnTo>
                  <a:lnTo>
                    <a:pt x="2111381" y="537559"/>
                  </a:lnTo>
                  <a:lnTo>
                    <a:pt x="2062135" y="549433"/>
                  </a:lnTo>
                  <a:lnTo>
                    <a:pt x="2010392" y="560613"/>
                  </a:lnTo>
                  <a:lnTo>
                    <a:pt x="1956267" y="571067"/>
                  </a:lnTo>
                  <a:lnTo>
                    <a:pt x="1899876" y="580767"/>
                  </a:lnTo>
                  <a:lnTo>
                    <a:pt x="1841337" y="589684"/>
                  </a:lnTo>
                  <a:lnTo>
                    <a:pt x="1780763" y="597787"/>
                  </a:lnTo>
                  <a:lnTo>
                    <a:pt x="1718272" y="605047"/>
                  </a:lnTo>
                  <a:lnTo>
                    <a:pt x="1653980" y="611435"/>
                  </a:lnTo>
                  <a:lnTo>
                    <a:pt x="1588002" y="616922"/>
                  </a:lnTo>
                  <a:lnTo>
                    <a:pt x="1520455" y="621476"/>
                  </a:lnTo>
                  <a:lnTo>
                    <a:pt x="1451454" y="625070"/>
                  </a:lnTo>
                  <a:lnTo>
                    <a:pt x="1381115" y="627674"/>
                  </a:lnTo>
                  <a:lnTo>
                    <a:pt x="1309556" y="629258"/>
                  </a:lnTo>
                  <a:lnTo>
                    <a:pt x="1236891" y="629793"/>
                  </a:lnTo>
                  <a:lnTo>
                    <a:pt x="1164212" y="629258"/>
                  </a:lnTo>
                  <a:lnTo>
                    <a:pt x="1092640" y="627674"/>
                  </a:lnTo>
                  <a:lnTo>
                    <a:pt x="1022290" y="625070"/>
                  </a:lnTo>
                  <a:lnTo>
                    <a:pt x="953277" y="621476"/>
                  </a:lnTo>
                  <a:lnTo>
                    <a:pt x="885719" y="616922"/>
                  </a:lnTo>
                  <a:lnTo>
                    <a:pt x="819732" y="611435"/>
                  </a:lnTo>
                  <a:lnTo>
                    <a:pt x="755430" y="605047"/>
                  </a:lnTo>
                  <a:lnTo>
                    <a:pt x="692930" y="597787"/>
                  </a:lnTo>
                  <a:lnTo>
                    <a:pt x="632348" y="589684"/>
                  </a:lnTo>
                  <a:lnTo>
                    <a:pt x="573800" y="580767"/>
                  </a:lnTo>
                  <a:lnTo>
                    <a:pt x="517403" y="571067"/>
                  </a:lnTo>
                  <a:lnTo>
                    <a:pt x="463271" y="560613"/>
                  </a:lnTo>
                  <a:lnTo>
                    <a:pt x="411522" y="549433"/>
                  </a:lnTo>
                  <a:lnTo>
                    <a:pt x="362270" y="537559"/>
                  </a:lnTo>
                  <a:lnTo>
                    <a:pt x="315633" y="525018"/>
                  </a:lnTo>
                  <a:lnTo>
                    <a:pt x="271725" y="511842"/>
                  </a:lnTo>
                  <a:lnTo>
                    <a:pt x="230664" y="498058"/>
                  </a:lnTo>
                  <a:lnTo>
                    <a:pt x="192564" y="483698"/>
                  </a:lnTo>
                  <a:lnTo>
                    <a:pt x="125716" y="453362"/>
                  </a:lnTo>
                  <a:lnTo>
                    <a:pt x="72107" y="421072"/>
                  </a:lnTo>
                  <a:lnTo>
                    <a:pt x="32666" y="387063"/>
                  </a:lnTo>
                  <a:lnTo>
                    <a:pt x="8321" y="351571"/>
                  </a:lnTo>
                  <a:lnTo>
                    <a:pt x="0" y="314833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82669" y="3859149"/>
              <a:ext cx="4980305" cy="504190"/>
            </a:xfrm>
            <a:custGeom>
              <a:avLst/>
              <a:gdLst/>
              <a:ahLst/>
              <a:cxnLst/>
              <a:rect l="l" t="t" r="r" b="b"/>
              <a:pathLst>
                <a:path w="4980305" h="504189">
                  <a:moveTo>
                    <a:pt x="4979924" y="0"/>
                  </a:moveTo>
                  <a:lnTo>
                    <a:pt x="0" y="0"/>
                  </a:lnTo>
                  <a:lnTo>
                    <a:pt x="0" y="503808"/>
                  </a:lnTo>
                  <a:lnTo>
                    <a:pt x="4979924" y="503808"/>
                  </a:lnTo>
                  <a:lnTo>
                    <a:pt x="49799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82669" y="3859149"/>
              <a:ext cx="4980305" cy="504190"/>
            </a:xfrm>
            <a:custGeom>
              <a:avLst/>
              <a:gdLst/>
              <a:ahLst/>
              <a:cxnLst/>
              <a:rect l="l" t="t" r="r" b="b"/>
              <a:pathLst>
                <a:path w="4980305" h="504189">
                  <a:moveTo>
                    <a:pt x="0" y="503808"/>
                  </a:moveTo>
                  <a:lnTo>
                    <a:pt x="4979924" y="503808"/>
                  </a:lnTo>
                  <a:lnTo>
                    <a:pt x="4979924" y="0"/>
                  </a:lnTo>
                  <a:lnTo>
                    <a:pt x="0" y="0"/>
                  </a:lnTo>
                  <a:lnTo>
                    <a:pt x="0" y="50380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448936" y="3789121"/>
            <a:ext cx="3596004" cy="594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Физическое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оздоровительное</a:t>
            </a:r>
            <a:endParaRPr sz="2000">
              <a:latin typeface="Times New Roman"/>
              <a:cs typeface="Times New Roman"/>
            </a:endParaRPr>
          </a:p>
          <a:p>
            <a:pPr marL="1270" algn="ctr">
              <a:lnSpc>
                <a:spcPts val="2240"/>
              </a:lnSpc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158392" y="3783457"/>
            <a:ext cx="7468234" cy="1314450"/>
            <a:chOff x="1158392" y="3783457"/>
            <a:chExt cx="7468234" cy="1314450"/>
          </a:xfrm>
        </p:grpSpPr>
        <p:sp>
          <p:nvSpPr>
            <p:cNvPr id="27" name="object 27"/>
            <p:cNvSpPr/>
            <p:nvPr/>
          </p:nvSpPr>
          <p:spPr>
            <a:xfrm>
              <a:off x="1171092" y="3796157"/>
              <a:ext cx="2567305" cy="629920"/>
            </a:xfrm>
            <a:custGeom>
              <a:avLst/>
              <a:gdLst/>
              <a:ahLst/>
              <a:cxnLst/>
              <a:rect l="l" t="t" r="r" b="b"/>
              <a:pathLst>
                <a:path w="2567304" h="629920">
                  <a:moveTo>
                    <a:pt x="1283436" y="0"/>
                  </a:moveTo>
                  <a:lnTo>
                    <a:pt x="1210610" y="498"/>
                  </a:lnTo>
                  <a:lnTo>
                    <a:pt x="1138849" y="1976"/>
                  </a:lnTo>
                  <a:lnTo>
                    <a:pt x="1068262" y="4406"/>
                  </a:lnTo>
                  <a:lnTo>
                    <a:pt x="998957" y="7762"/>
                  </a:lnTo>
                  <a:lnTo>
                    <a:pt x="931042" y="12017"/>
                  </a:lnTo>
                  <a:lnTo>
                    <a:pt x="864626" y="17145"/>
                  </a:lnTo>
                  <a:lnTo>
                    <a:pt x="799818" y="23120"/>
                  </a:lnTo>
                  <a:lnTo>
                    <a:pt x="736725" y="29914"/>
                  </a:lnTo>
                  <a:lnTo>
                    <a:pt x="675456" y="37501"/>
                  </a:lnTo>
                  <a:lnTo>
                    <a:pt x="616119" y="45855"/>
                  </a:lnTo>
                  <a:lnTo>
                    <a:pt x="558823" y="54948"/>
                  </a:lnTo>
                  <a:lnTo>
                    <a:pt x="503677" y="64755"/>
                  </a:lnTo>
                  <a:lnTo>
                    <a:pt x="450787" y="75248"/>
                  </a:lnTo>
                  <a:lnTo>
                    <a:pt x="400263" y="86401"/>
                  </a:lnTo>
                  <a:lnTo>
                    <a:pt x="352214" y="98188"/>
                  </a:lnTo>
                  <a:lnTo>
                    <a:pt x="306747" y="110582"/>
                  </a:lnTo>
                  <a:lnTo>
                    <a:pt x="263971" y="123556"/>
                  </a:lnTo>
                  <a:lnTo>
                    <a:pt x="223995" y="137084"/>
                  </a:lnTo>
                  <a:lnTo>
                    <a:pt x="186926" y="151139"/>
                  </a:lnTo>
                  <a:lnTo>
                    <a:pt x="121944" y="180724"/>
                  </a:lnTo>
                  <a:lnTo>
                    <a:pt x="69894" y="212099"/>
                  </a:lnTo>
                  <a:lnTo>
                    <a:pt x="31642" y="245050"/>
                  </a:lnTo>
                  <a:lnTo>
                    <a:pt x="8055" y="279366"/>
                  </a:lnTo>
                  <a:lnTo>
                    <a:pt x="0" y="314833"/>
                  </a:lnTo>
                  <a:lnTo>
                    <a:pt x="2031" y="332709"/>
                  </a:lnTo>
                  <a:lnTo>
                    <a:pt x="17961" y="367650"/>
                  </a:lnTo>
                  <a:lnTo>
                    <a:pt x="48989" y="401329"/>
                  </a:lnTo>
                  <a:lnTo>
                    <a:pt x="94248" y="433535"/>
                  </a:lnTo>
                  <a:lnTo>
                    <a:pt x="152873" y="464056"/>
                  </a:lnTo>
                  <a:lnTo>
                    <a:pt x="223995" y="492677"/>
                  </a:lnTo>
                  <a:lnTo>
                    <a:pt x="263971" y="506210"/>
                  </a:lnTo>
                  <a:lnTo>
                    <a:pt x="306747" y="519189"/>
                  </a:lnTo>
                  <a:lnTo>
                    <a:pt x="352214" y="531586"/>
                  </a:lnTo>
                  <a:lnTo>
                    <a:pt x="400263" y="543376"/>
                  </a:lnTo>
                  <a:lnTo>
                    <a:pt x="450787" y="554533"/>
                  </a:lnTo>
                  <a:lnTo>
                    <a:pt x="503677" y="565028"/>
                  </a:lnTo>
                  <a:lnTo>
                    <a:pt x="558823" y="574837"/>
                  </a:lnTo>
                  <a:lnTo>
                    <a:pt x="616119" y="583932"/>
                  </a:lnTo>
                  <a:lnTo>
                    <a:pt x="675456" y="592287"/>
                  </a:lnTo>
                  <a:lnTo>
                    <a:pt x="736725" y="599875"/>
                  </a:lnTo>
                  <a:lnTo>
                    <a:pt x="799818" y="606670"/>
                  </a:lnTo>
                  <a:lnTo>
                    <a:pt x="864626" y="612645"/>
                  </a:lnTo>
                  <a:lnTo>
                    <a:pt x="931042" y="617774"/>
                  </a:lnTo>
                  <a:lnTo>
                    <a:pt x="998957" y="622030"/>
                  </a:lnTo>
                  <a:lnTo>
                    <a:pt x="1068262" y="625386"/>
                  </a:lnTo>
                  <a:lnTo>
                    <a:pt x="1138849" y="627816"/>
                  </a:lnTo>
                  <a:lnTo>
                    <a:pt x="1210610" y="629294"/>
                  </a:lnTo>
                  <a:lnTo>
                    <a:pt x="1283436" y="629793"/>
                  </a:lnTo>
                  <a:lnTo>
                    <a:pt x="1356275" y="629294"/>
                  </a:lnTo>
                  <a:lnTo>
                    <a:pt x="1428046" y="627816"/>
                  </a:lnTo>
                  <a:lnTo>
                    <a:pt x="1498643" y="625386"/>
                  </a:lnTo>
                  <a:lnTo>
                    <a:pt x="1567956" y="622030"/>
                  </a:lnTo>
                  <a:lnTo>
                    <a:pt x="1635877" y="617774"/>
                  </a:lnTo>
                  <a:lnTo>
                    <a:pt x="1702298" y="612645"/>
                  </a:lnTo>
                  <a:lnTo>
                    <a:pt x="1767111" y="606670"/>
                  </a:lnTo>
                  <a:lnTo>
                    <a:pt x="1830207" y="599875"/>
                  </a:lnTo>
                  <a:lnTo>
                    <a:pt x="1891478" y="592287"/>
                  </a:lnTo>
                  <a:lnTo>
                    <a:pt x="1950816" y="583932"/>
                  </a:lnTo>
                  <a:lnTo>
                    <a:pt x="2008113" y="574837"/>
                  </a:lnTo>
                  <a:lnTo>
                    <a:pt x="2063259" y="565028"/>
                  </a:lnTo>
                  <a:lnTo>
                    <a:pt x="2116148" y="554533"/>
                  </a:lnTo>
                  <a:lnTo>
                    <a:pt x="2166670" y="543376"/>
                  </a:lnTo>
                  <a:lnTo>
                    <a:pt x="2214717" y="531586"/>
                  </a:lnTo>
                  <a:lnTo>
                    <a:pt x="2260182" y="519189"/>
                  </a:lnTo>
                  <a:lnTo>
                    <a:pt x="2302955" y="506210"/>
                  </a:lnTo>
                  <a:lnTo>
                    <a:pt x="2342929" y="492677"/>
                  </a:lnTo>
                  <a:lnTo>
                    <a:pt x="2379995" y="478617"/>
                  </a:lnTo>
                  <a:lnTo>
                    <a:pt x="2444970" y="449020"/>
                  </a:lnTo>
                  <a:lnTo>
                    <a:pt x="2497014" y="417630"/>
                  </a:lnTo>
                  <a:lnTo>
                    <a:pt x="2535261" y="384660"/>
                  </a:lnTo>
                  <a:lnTo>
                    <a:pt x="2558844" y="350324"/>
                  </a:lnTo>
                  <a:lnTo>
                    <a:pt x="2566898" y="314833"/>
                  </a:lnTo>
                  <a:lnTo>
                    <a:pt x="2564867" y="296968"/>
                  </a:lnTo>
                  <a:lnTo>
                    <a:pt x="2548940" y="262051"/>
                  </a:lnTo>
                  <a:lnTo>
                    <a:pt x="2517916" y="228391"/>
                  </a:lnTo>
                  <a:lnTo>
                    <a:pt x="2472662" y="196201"/>
                  </a:lnTo>
                  <a:lnTo>
                    <a:pt x="2414044" y="165695"/>
                  </a:lnTo>
                  <a:lnTo>
                    <a:pt x="2342929" y="137084"/>
                  </a:lnTo>
                  <a:lnTo>
                    <a:pt x="2302955" y="123556"/>
                  </a:lnTo>
                  <a:lnTo>
                    <a:pt x="2260182" y="110582"/>
                  </a:lnTo>
                  <a:lnTo>
                    <a:pt x="2214717" y="98188"/>
                  </a:lnTo>
                  <a:lnTo>
                    <a:pt x="2166670" y="86401"/>
                  </a:lnTo>
                  <a:lnTo>
                    <a:pt x="2116148" y="75248"/>
                  </a:lnTo>
                  <a:lnTo>
                    <a:pt x="2063259" y="64755"/>
                  </a:lnTo>
                  <a:lnTo>
                    <a:pt x="2008113" y="54948"/>
                  </a:lnTo>
                  <a:lnTo>
                    <a:pt x="1950816" y="45855"/>
                  </a:lnTo>
                  <a:lnTo>
                    <a:pt x="1891478" y="37501"/>
                  </a:lnTo>
                  <a:lnTo>
                    <a:pt x="1830207" y="29914"/>
                  </a:lnTo>
                  <a:lnTo>
                    <a:pt x="1767111" y="23120"/>
                  </a:lnTo>
                  <a:lnTo>
                    <a:pt x="1702298" y="17145"/>
                  </a:lnTo>
                  <a:lnTo>
                    <a:pt x="1635877" y="12017"/>
                  </a:lnTo>
                  <a:lnTo>
                    <a:pt x="1567956" y="7762"/>
                  </a:lnTo>
                  <a:lnTo>
                    <a:pt x="1498643" y="4406"/>
                  </a:lnTo>
                  <a:lnTo>
                    <a:pt x="1428046" y="1976"/>
                  </a:lnTo>
                  <a:lnTo>
                    <a:pt x="1356275" y="498"/>
                  </a:lnTo>
                  <a:lnTo>
                    <a:pt x="1283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71092" y="3796157"/>
              <a:ext cx="2567305" cy="629920"/>
            </a:xfrm>
            <a:custGeom>
              <a:avLst/>
              <a:gdLst/>
              <a:ahLst/>
              <a:cxnLst/>
              <a:rect l="l" t="t" r="r" b="b"/>
              <a:pathLst>
                <a:path w="2567304" h="629920">
                  <a:moveTo>
                    <a:pt x="0" y="314833"/>
                  </a:moveTo>
                  <a:lnTo>
                    <a:pt x="17961" y="262051"/>
                  </a:lnTo>
                  <a:lnTo>
                    <a:pt x="48989" y="228391"/>
                  </a:lnTo>
                  <a:lnTo>
                    <a:pt x="94248" y="196201"/>
                  </a:lnTo>
                  <a:lnTo>
                    <a:pt x="152873" y="165695"/>
                  </a:lnTo>
                  <a:lnTo>
                    <a:pt x="223995" y="137084"/>
                  </a:lnTo>
                  <a:lnTo>
                    <a:pt x="263971" y="123556"/>
                  </a:lnTo>
                  <a:lnTo>
                    <a:pt x="306747" y="110582"/>
                  </a:lnTo>
                  <a:lnTo>
                    <a:pt x="352214" y="98188"/>
                  </a:lnTo>
                  <a:lnTo>
                    <a:pt x="400263" y="86401"/>
                  </a:lnTo>
                  <a:lnTo>
                    <a:pt x="450787" y="75248"/>
                  </a:lnTo>
                  <a:lnTo>
                    <a:pt x="503677" y="64755"/>
                  </a:lnTo>
                  <a:lnTo>
                    <a:pt x="558823" y="54948"/>
                  </a:lnTo>
                  <a:lnTo>
                    <a:pt x="616119" y="45855"/>
                  </a:lnTo>
                  <a:lnTo>
                    <a:pt x="675456" y="37501"/>
                  </a:lnTo>
                  <a:lnTo>
                    <a:pt x="736725" y="29914"/>
                  </a:lnTo>
                  <a:lnTo>
                    <a:pt x="799818" y="23120"/>
                  </a:lnTo>
                  <a:lnTo>
                    <a:pt x="864626" y="17145"/>
                  </a:lnTo>
                  <a:lnTo>
                    <a:pt x="931042" y="12017"/>
                  </a:lnTo>
                  <a:lnTo>
                    <a:pt x="998957" y="7762"/>
                  </a:lnTo>
                  <a:lnTo>
                    <a:pt x="1068262" y="4406"/>
                  </a:lnTo>
                  <a:lnTo>
                    <a:pt x="1138849" y="1976"/>
                  </a:lnTo>
                  <a:lnTo>
                    <a:pt x="1210610" y="498"/>
                  </a:lnTo>
                  <a:lnTo>
                    <a:pt x="1283436" y="0"/>
                  </a:lnTo>
                  <a:lnTo>
                    <a:pt x="1356275" y="498"/>
                  </a:lnTo>
                  <a:lnTo>
                    <a:pt x="1428046" y="1976"/>
                  </a:lnTo>
                  <a:lnTo>
                    <a:pt x="1498643" y="4406"/>
                  </a:lnTo>
                  <a:lnTo>
                    <a:pt x="1567956" y="7762"/>
                  </a:lnTo>
                  <a:lnTo>
                    <a:pt x="1635877" y="12017"/>
                  </a:lnTo>
                  <a:lnTo>
                    <a:pt x="1702298" y="17145"/>
                  </a:lnTo>
                  <a:lnTo>
                    <a:pt x="1767111" y="23120"/>
                  </a:lnTo>
                  <a:lnTo>
                    <a:pt x="1830207" y="29914"/>
                  </a:lnTo>
                  <a:lnTo>
                    <a:pt x="1891478" y="37501"/>
                  </a:lnTo>
                  <a:lnTo>
                    <a:pt x="1950816" y="45855"/>
                  </a:lnTo>
                  <a:lnTo>
                    <a:pt x="2008113" y="54948"/>
                  </a:lnTo>
                  <a:lnTo>
                    <a:pt x="2063259" y="64755"/>
                  </a:lnTo>
                  <a:lnTo>
                    <a:pt x="2116148" y="75248"/>
                  </a:lnTo>
                  <a:lnTo>
                    <a:pt x="2166670" y="86401"/>
                  </a:lnTo>
                  <a:lnTo>
                    <a:pt x="2214717" y="98188"/>
                  </a:lnTo>
                  <a:lnTo>
                    <a:pt x="2260182" y="110582"/>
                  </a:lnTo>
                  <a:lnTo>
                    <a:pt x="2302955" y="123556"/>
                  </a:lnTo>
                  <a:lnTo>
                    <a:pt x="2342929" y="137084"/>
                  </a:lnTo>
                  <a:lnTo>
                    <a:pt x="2379995" y="151139"/>
                  </a:lnTo>
                  <a:lnTo>
                    <a:pt x="2444970" y="180724"/>
                  </a:lnTo>
                  <a:lnTo>
                    <a:pt x="2497014" y="212099"/>
                  </a:lnTo>
                  <a:lnTo>
                    <a:pt x="2535261" y="245050"/>
                  </a:lnTo>
                  <a:lnTo>
                    <a:pt x="2558844" y="279366"/>
                  </a:lnTo>
                  <a:lnTo>
                    <a:pt x="2566898" y="314833"/>
                  </a:lnTo>
                  <a:lnTo>
                    <a:pt x="2564867" y="332709"/>
                  </a:lnTo>
                  <a:lnTo>
                    <a:pt x="2548940" y="367650"/>
                  </a:lnTo>
                  <a:lnTo>
                    <a:pt x="2517916" y="401329"/>
                  </a:lnTo>
                  <a:lnTo>
                    <a:pt x="2472662" y="433535"/>
                  </a:lnTo>
                  <a:lnTo>
                    <a:pt x="2414044" y="464056"/>
                  </a:lnTo>
                  <a:lnTo>
                    <a:pt x="2342929" y="492677"/>
                  </a:lnTo>
                  <a:lnTo>
                    <a:pt x="2302955" y="506210"/>
                  </a:lnTo>
                  <a:lnTo>
                    <a:pt x="2260182" y="519189"/>
                  </a:lnTo>
                  <a:lnTo>
                    <a:pt x="2214717" y="531586"/>
                  </a:lnTo>
                  <a:lnTo>
                    <a:pt x="2166670" y="543376"/>
                  </a:lnTo>
                  <a:lnTo>
                    <a:pt x="2116148" y="554533"/>
                  </a:lnTo>
                  <a:lnTo>
                    <a:pt x="2063259" y="565028"/>
                  </a:lnTo>
                  <a:lnTo>
                    <a:pt x="2008113" y="574837"/>
                  </a:lnTo>
                  <a:lnTo>
                    <a:pt x="1950816" y="583932"/>
                  </a:lnTo>
                  <a:lnTo>
                    <a:pt x="1891478" y="592287"/>
                  </a:lnTo>
                  <a:lnTo>
                    <a:pt x="1830207" y="599875"/>
                  </a:lnTo>
                  <a:lnTo>
                    <a:pt x="1767111" y="606670"/>
                  </a:lnTo>
                  <a:lnTo>
                    <a:pt x="1702298" y="612645"/>
                  </a:lnTo>
                  <a:lnTo>
                    <a:pt x="1635877" y="617774"/>
                  </a:lnTo>
                  <a:lnTo>
                    <a:pt x="1567956" y="622030"/>
                  </a:lnTo>
                  <a:lnTo>
                    <a:pt x="1498643" y="625386"/>
                  </a:lnTo>
                  <a:lnTo>
                    <a:pt x="1428046" y="627816"/>
                  </a:lnTo>
                  <a:lnTo>
                    <a:pt x="1356275" y="629294"/>
                  </a:lnTo>
                  <a:lnTo>
                    <a:pt x="1283436" y="629793"/>
                  </a:lnTo>
                  <a:lnTo>
                    <a:pt x="1210610" y="629294"/>
                  </a:lnTo>
                  <a:lnTo>
                    <a:pt x="1138849" y="627816"/>
                  </a:lnTo>
                  <a:lnTo>
                    <a:pt x="1068262" y="625386"/>
                  </a:lnTo>
                  <a:lnTo>
                    <a:pt x="998957" y="622030"/>
                  </a:lnTo>
                  <a:lnTo>
                    <a:pt x="931042" y="617774"/>
                  </a:lnTo>
                  <a:lnTo>
                    <a:pt x="864626" y="612645"/>
                  </a:lnTo>
                  <a:lnTo>
                    <a:pt x="799818" y="606670"/>
                  </a:lnTo>
                  <a:lnTo>
                    <a:pt x="736725" y="599875"/>
                  </a:lnTo>
                  <a:lnTo>
                    <a:pt x="675456" y="592287"/>
                  </a:lnTo>
                  <a:lnTo>
                    <a:pt x="616119" y="583932"/>
                  </a:lnTo>
                  <a:lnTo>
                    <a:pt x="558823" y="574837"/>
                  </a:lnTo>
                  <a:lnTo>
                    <a:pt x="503677" y="565028"/>
                  </a:lnTo>
                  <a:lnTo>
                    <a:pt x="450787" y="554533"/>
                  </a:lnTo>
                  <a:lnTo>
                    <a:pt x="400263" y="543376"/>
                  </a:lnTo>
                  <a:lnTo>
                    <a:pt x="352214" y="531586"/>
                  </a:lnTo>
                  <a:lnTo>
                    <a:pt x="306747" y="519189"/>
                  </a:lnTo>
                  <a:lnTo>
                    <a:pt x="263971" y="506210"/>
                  </a:lnTo>
                  <a:lnTo>
                    <a:pt x="223995" y="492677"/>
                  </a:lnTo>
                  <a:lnTo>
                    <a:pt x="186926" y="478617"/>
                  </a:lnTo>
                  <a:lnTo>
                    <a:pt x="121944" y="449020"/>
                  </a:lnTo>
                  <a:lnTo>
                    <a:pt x="69894" y="417630"/>
                  </a:lnTo>
                  <a:lnTo>
                    <a:pt x="31642" y="384660"/>
                  </a:lnTo>
                  <a:lnTo>
                    <a:pt x="8055" y="350324"/>
                  </a:lnTo>
                  <a:lnTo>
                    <a:pt x="0" y="314833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88130" y="4581144"/>
              <a:ext cx="5025390" cy="504190"/>
            </a:xfrm>
            <a:custGeom>
              <a:avLst/>
              <a:gdLst/>
              <a:ahLst/>
              <a:cxnLst/>
              <a:rect l="l" t="t" r="r" b="b"/>
              <a:pathLst>
                <a:path w="5025390" h="504189">
                  <a:moveTo>
                    <a:pt x="5025390" y="0"/>
                  </a:moveTo>
                  <a:lnTo>
                    <a:pt x="0" y="0"/>
                  </a:lnTo>
                  <a:lnTo>
                    <a:pt x="0" y="503809"/>
                  </a:lnTo>
                  <a:lnTo>
                    <a:pt x="5025390" y="503809"/>
                  </a:lnTo>
                  <a:lnTo>
                    <a:pt x="502539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88130" y="4581144"/>
              <a:ext cx="5025390" cy="504190"/>
            </a:xfrm>
            <a:custGeom>
              <a:avLst/>
              <a:gdLst/>
              <a:ahLst/>
              <a:cxnLst/>
              <a:rect l="l" t="t" r="r" b="b"/>
              <a:pathLst>
                <a:path w="5025390" h="504189">
                  <a:moveTo>
                    <a:pt x="0" y="503809"/>
                  </a:moveTo>
                  <a:lnTo>
                    <a:pt x="5025390" y="503809"/>
                  </a:lnTo>
                  <a:lnTo>
                    <a:pt x="5025390" y="0"/>
                  </a:lnTo>
                  <a:lnTo>
                    <a:pt x="0" y="0"/>
                  </a:lnTo>
                  <a:lnTo>
                    <a:pt x="0" y="50380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974463" y="4642865"/>
            <a:ext cx="2608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Трудовое</a:t>
            </a:r>
            <a:r>
              <a:rPr sz="20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118666" y="4568444"/>
            <a:ext cx="2602865" cy="655320"/>
            <a:chOff x="1118666" y="4568444"/>
            <a:chExt cx="2602865" cy="655320"/>
          </a:xfrm>
        </p:grpSpPr>
        <p:sp>
          <p:nvSpPr>
            <p:cNvPr id="33" name="object 33"/>
            <p:cNvSpPr/>
            <p:nvPr/>
          </p:nvSpPr>
          <p:spPr>
            <a:xfrm>
              <a:off x="1131366" y="4581144"/>
              <a:ext cx="2577465" cy="629920"/>
            </a:xfrm>
            <a:custGeom>
              <a:avLst/>
              <a:gdLst/>
              <a:ahLst/>
              <a:cxnLst/>
              <a:rect l="l" t="t" r="r" b="b"/>
              <a:pathLst>
                <a:path w="2577465" h="629920">
                  <a:moveTo>
                    <a:pt x="1288491" y="0"/>
                  </a:moveTo>
                  <a:lnTo>
                    <a:pt x="1215377" y="498"/>
                  </a:lnTo>
                  <a:lnTo>
                    <a:pt x="1143334" y="1976"/>
                  </a:lnTo>
                  <a:lnTo>
                    <a:pt x="1072468" y="4406"/>
                  </a:lnTo>
                  <a:lnTo>
                    <a:pt x="1002890" y="7762"/>
                  </a:lnTo>
                  <a:lnTo>
                    <a:pt x="934708" y="12017"/>
                  </a:lnTo>
                  <a:lnTo>
                    <a:pt x="868031" y="17145"/>
                  </a:lnTo>
                  <a:lnTo>
                    <a:pt x="802967" y="23120"/>
                  </a:lnTo>
                  <a:lnTo>
                    <a:pt x="739625" y="29914"/>
                  </a:lnTo>
                  <a:lnTo>
                    <a:pt x="678115" y="37501"/>
                  </a:lnTo>
                  <a:lnTo>
                    <a:pt x="618545" y="45855"/>
                  </a:lnTo>
                  <a:lnTo>
                    <a:pt x="561023" y="54948"/>
                  </a:lnTo>
                  <a:lnTo>
                    <a:pt x="505659" y="64755"/>
                  </a:lnTo>
                  <a:lnTo>
                    <a:pt x="452561" y="75248"/>
                  </a:lnTo>
                  <a:lnTo>
                    <a:pt x="401839" y="86401"/>
                  </a:lnTo>
                  <a:lnTo>
                    <a:pt x="353600" y="98188"/>
                  </a:lnTo>
                  <a:lnTo>
                    <a:pt x="307954" y="110582"/>
                  </a:lnTo>
                  <a:lnTo>
                    <a:pt x="265010" y="123556"/>
                  </a:lnTo>
                  <a:lnTo>
                    <a:pt x="224876" y="137084"/>
                  </a:lnTo>
                  <a:lnTo>
                    <a:pt x="187661" y="151139"/>
                  </a:lnTo>
                  <a:lnTo>
                    <a:pt x="122424" y="180724"/>
                  </a:lnTo>
                  <a:lnTo>
                    <a:pt x="70169" y="212099"/>
                  </a:lnTo>
                  <a:lnTo>
                    <a:pt x="31766" y="245050"/>
                  </a:lnTo>
                  <a:lnTo>
                    <a:pt x="8086" y="279366"/>
                  </a:lnTo>
                  <a:lnTo>
                    <a:pt x="0" y="314832"/>
                  </a:lnTo>
                  <a:lnTo>
                    <a:pt x="2039" y="332709"/>
                  </a:lnTo>
                  <a:lnTo>
                    <a:pt x="18031" y="367650"/>
                  </a:lnTo>
                  <a:lnTo>
                    <a:pt x="49181" y="401329"/>
                  </a:lnTo>
                  <a:lnTo>
                    <a:pt x="94619" y="433535"/>
                  </a:lnTo>
                  <a:lnTo>
                    <a:pt x="153474" y="464056"/>
                  </a:lnTo>
                  <a:lnTo>
                    <a:pt x="224876" y="492677"/>
                  </a:lnTo>
                  <a:lnTo>
                    <a:pt x="265010" y="506210"/>
                  </a:lnTo>
                  <a:lnTo>
                    <a:pt x="307954" y="519189"/>
                  </a:lnTo>
                  <a:lnTo>
                    <a:pt x="353600" y="531586"/>
                  </a:lnTo>
                  <a:lnTo>
                    <a:pt x="401839" y="543376"/>
                  </a:lnTo>
                  <a:lnTo>
                    <a:pt x="452561" y="554533"/>
                  </a:lnTo>
                  <a:lnTo>
                    <a:pt x="505659" y="565028"/>
                  </a:lnTo>
                  <a:lnTo>
                    <a:pt x="561023" y="574837"/>
                  </a:lnTo>
                  <a:lnTo>
                    <a:pt x="618545" y="583932"/>
                  </a:lnTo>
                  <a:lnTo>
                    <a:pt x="678115" y="592287"/>
                  </a:lnTo>
                  <a:lnTo>
                    <a:pt x="739625" y="599875"/>
                  </a:lnTo>
                  <a:lnTo>
                    <a:pt x="802967" y="606670"/>
                  </a:lnTo>
                  <a:lnTo>
                    <a:pt x="868031" y="612645"/>
                  </a:lnTo>
                  <a:lnTo>
                    <a:pt x="934708" y="617774"/>
                  </a:lnTo>
                  <a:lnTo>
                    <a:pt x="1002890" y="622030"/>
                  </a:lnTo>
                  <a:lnTo>
                    <a:pt x="1072468" y="625386"/>
                  </a:lnTo>
                  <a:lnTo>
                    <a:pt x="1143334" y="627816"/>
                  </a:lnTo>
                  <a:lnTo>
                    <a:pt x="1215377" y="629294"/>
                  </a:lnTo>
                  <a:lnTo>
                    <a:pt x="1288491" y="629792"/>
                  </a:lnTo>
                  <a:lnTo>
                    <a:pt x="1361604" y="629294"/>
                  </a:lnTo>
                  <a:lnTo>
                    <a:pt x="1433647" y="627816"/>
                  </a:lnTo>
                  <a:lnTo>
                    <a:pt x="1504511" y="625386"/>
                  </a:lnTo>
                  <a:lnTo>
                    <a:pt x="1574087" y="622030"/>
                  </a:lnTo>
                  <a:lnTo>
                    <a:pt x="1642267" y="617774"/>
                  </a:lnTo>
                  <a:lnTo>
                    <a:pt x="1708942" y="612645"/>
                  </a:lnTo>
                  <a:lnTo>
                    <a:pt x="1774003" y="606670"/>
                  </a:lnTo>
                  <a:lnTo>
                    <a:pt x="1837342" y="599875"/>
                  </a:lnTo>
                  <a:lnTo>
                    <a:pt x="1898849" y="592287"/>
                  </a:lnTo>
                  <a:lnTo>
                    <a:pt x="1958416" y="583932"/>
                  </a:lnTo>
                  <a:lnTo>
                    <a:pt x="2015934" y="574837"/>
                  </a:lnTo>
                  <a:lnTo>
                    <a:pt x="2071294" y="565028"/>
                  </a:lnTo>
                  <a:lnTo>
                    <a:pt x="2124388" y="554533"/>
                  </a:lnTo>
                  <a:lnTo>
                    <a:pt x="2175106" y="543376"/>
                  </a:lnTo>
                  <a:lnTo>
                    <a:pt x="2223341" y="531586"/>
                  </a:lnTo>
                  <a:lnTo>
                    <a:pt x="2268983" y="519189"/>
                  </a:lnTo>
                  <a:lnTo>
                    <a:pt x="2311924" y="506210"/>
                  </a:lnTo>
                  <a:lnTo>
                    <a:pt x="2352054" y="492677"/>
                  </a:lnTo>
                  <a:lnTo>
                    <a:pt x="2389265" y="478617"/>
                  </a:lnTo>
                  <a:lnTo>
                    <a:pt x="2454495" y="449020"/>
                  </a:lnTo>
                  <a:lnTo>
                    <a:pt x="2506745" y="417630"/>
                  </a:lnTo>
                  <a:lnTo>
                    <a:pt x="2545143" y="384660"/>
                  </a:lnTo>
                  <a:lnTo>
                    <a:pt x="2568820" y="350324"/>
                  </a:lnTo>
                  <a:lnTo>
                    <a:pt x="2576906" y="314832"/>
                  </a:lnTo>
                  <a:lnTo>
                    <a:pt x="2574866" y="296968"/>
                  </a:lnTo>
                  <a:lnTo>
                    <a:pt x="2558876" y="262051"/>
                  </a:lnTo>
                  <a:lnTo>
                    <a:pt x="2527730" y="228391"/>
                  </a:lnTo>
                  <a:lnTo>
                    <a:pt x="2482297" y="196201"/>
                  </a:lnTo>
                  <a:lnTo>
                    <a:pt x="2423448" y="165695"/>
                  </a:lnTo>
                  <a:lnTo>
                    <a:pt x="2352054" y="137084"/>
                  </a:lnTo>
                  <a:lnTo>
                    <a:pt x="2311924" y="123556"/>
                  </a:lnTo>
                  <a:lnTo>
                    <a:pt x="2268983" y="110582"/>
                  </a:lnTo>
                  <a:lnTo>
                    <a:pt x="2223341" y="98188"/>
                  </a:lnTo>
                  <a:lnTo>
                    <a:pt x="2175106" y="86401"/>
                  </a:lnTo>
                  <a:lnTo>
                    <a:pt x="2124388" y="75248"/>
                  </a:lnTo>
                  <a:lnTo>
                    <a:pt x="2071294" y="64755"/>
                  </a:lnTo>
                  <a:lnTo>
                    <a:pt x="2015934" y="54948"/>
                  </a:lnTo>
                  <a:lnTo>
                    <a:pt x="1958416" y="45855"/>
                  </a:lnTo>
                  <a:lnTo>
                    <a:pt x="1898849" y="37501"/>
                  </a:lnTo>
                  <a:lnTo>
                    <a:pt x="1837342" y="29914"/>
                  </a:lnTo>
                  <a:lnTo>
                    <a:pt x="1774003" y="23120"/>
                  </a:lnTo>
                  <a:lnTo>
                    <a:pt x="1708942" y="17145"/>
                  </a:lnTo>
                  <a:lnTo>
                    <a:pt x="1642267" y="12017"/>
                  </a:lnTo>
                  <a:lnTo>
                    <a:pt x="1574087" y="7762"/>
                  </a:lnTo>
                  <a:lnTo>
                    <a:pt x="1504511" y="4406"/>
                  </a:lnTo>
                  <a:lnTo>
                    <a:pt x="1433647" y="1976"/>
                  </a:lnTo>
                  <a:lnTo>
                    <a:pt x="1361604" y="498"/>
                  </a:lnTo>
                  <a:lnTo>
                    <a:pt x="1288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31366" y="4581144"/>
              <a:ext cx="2577465" cy="629920"/>
            </a:xfrm>
            <a:custGeom>
              <a:avLst/>
              <a:gdLst/>
              <a:ahLst/>
              <a:cxnLst/>
              <a:rect l="l" t="t" r="r" b="b"/>
              <a:pathLst>
                <a:path w="2577465" h="629920">
                  <a:moveTo>
                    <a:pt x="0" y="314832"/>
                  </a:moveTo>
                  <a:lnTo>
                    <a:pt x="18031" y="262051"/>
                  </a:lnTo>
                  <a:lnTo>
                    <a:pt x="49181" y="228391"/>
                  </a:lnTo>
                  <a:lnTo>
                    <a:pt x="94619" y="196201"/>
                  </a:lnTo>
                  <a:lnTo>
                    <a:pt x="153474" y="165695"/>
                  </a:lnTo>
                  <a:lnTo>
                    <a:pt x="224876" y="137084"/>
                  </a:lnTo>
                  <a:lnTo>
                    <a:pt x="265010" y="123556"/>
                  </a:lnTo>
                  <a:lnTo>
                    <a:pt x="307954" y="110582"/>
                  </a:lnTo>
                  <a:lnTo>
                    <a:pt x="353600" y="98188"/>
                  </a:lnTo>
                  <a:lnTo>
                    <a:pt x="401839" y="86401"/>
                  </a:lnTo>
                  <a:lnTo>
                    <a:pt x="452561" y="75248"/>
                  </a:lnTo>
                  <a:lnTo>
                    <a:pt x="505659" y="64755"/>
                  </a:lnTo>
                  <a:lnTo>
                    <a:pt x="561023" y="54948"/>
                  </a:lnTo>
                  <a:lnTo>
                    <a:pt x="618545" y="45855"/>
                  </a:lnTo>
                  <a:lnTo>
                    <a:pt x="678115" y="37501"/>
                  </a:lnTo>
                  <a:lnTo>
                    <a:pt x="739625" y="29914"/>
                  </a:lnTo>
                  <a:lnTo>
                    <a:pt x="802967" y="23120"/>
                  </a:lnTo>
                  <a:lnTo>
                    <a:pt x="868031" y="17145"/>
                  </a:lnTo>
                  <a:lnTo>
                    <a:pt x="934708" y="12017"/>
                  </a:lnTo>
                  <a:lnTo>
                    <a:pt x="1002890" y="7762"/>
                  </a:lnTo>
                  <a:lnTo>
                    <a:pt x="1072468" y="4406"/>
                  </a:lnTo>
                  <a:lnTo>
                    <a:pt x="1143334" y="1976"/>
                  </a:lnTo>
                  <a:lnTo>
                    <a:pt x="1215377" y="498"/>
                  </a:lnTo>
                  <a:lnTo>
                    <a:pt x="1288491" y="0"/>
                  </a:lnTo>
                  <a:lnTo>
                    <a:pt x="1361604" y="498"/>
                  </a:lnTo>
                  <a:lnTo>
                    <a:pt x="1433647" y="1976"/>
                  </a:lnTo>
                  <a:lnTo>
                    <a:pt x="1504511" y="4406"/>
                  </a:lnTo>
                  <a:lnTo>
                    <a:pt x="1574087" y="7762"/>
                  </a:lnTo>
                  <a:lnTo>
                    <a:pt x="1642267" y="12017"/>
                  </a:lnTo>
                  <a:lnTo>
                    <a:pt x="1708942" y="17145"/>
                  </a:lnTo>
                  <a:lnTo>
                    <a:pt x="1774003" y="23120"/>
                  </a:lnTo>
                  <a:lnTo>
                    <a:pt x="1837342" y="29914"/>
                  </a:lnTo>
                  <a:lnTo>
                    <a:pt x="1898849" y="37501"/>
                  </a:lnTo>
                  <a:lnTo>
                    <a:pt x="1958416" y="45855"/>
                  </a:lnTo>
                  <a:lnTo>
                    <a:pt x="2015934" y="54948"/>
                  </a:lnTo>
                  <a:lnTo>
                    <a:pt x="2071294" y="64755"/>
                  </a:lnTo>
                  <a:lnTo>
                    <a:pt x="2124388" y="75248"/>
                  </a:lnTo>
                  <a:lnTo>
                    <a:pt x="2175106" y="86401"/>
                  </a:lnTo>
                  <a:lnTo>
                    <a:pt x="2223341" y="98188"/>
                  </a:lnTo>
                  <a:lnTo>
                    <a:pt x="2268983" y="110582"/>
                  </a:lnTo>
                  <a:lnTo>
                    <a:pt x="2311924" y="123556"/>
                  </a:lnTo>
                  <a:lnTo>
                    <a:pt x="2352054" y="137084"/>
                  </a:lnTo>
                  <a:lnTo>
                    <a:pt x="2389265" y="151139"/>
                  </a:lnTo>
                  <a:lnTo>
                    <a:pt x="2454495" y="180724"/>
                  </a:lnTo>
                  <a:lnTo>
                    <a:pt x="2506745" y="212099"/>
                  </a:lnTo>
                  <a:lnTo>
                    <a:pt x="2545143" y="245050"/>
                  </a:lnTo>
                  <a:lnTo>
                    <a:pt x="2568820" y="279366"/>
                  </a:lnTo>
                  <a:lnTo>
                    <a:pt x="2576906" y="314832"/>
                  </a:lnTo>
                  <a:lnTo>
                    <a:pt x="2574866" y="332709"/>
                  </a:lnTo>
                  <a:lnTo>
                    <a:pt x="2558876" y="367650"/>
                  </a:lnTo>
                  <a:lnTo>
                    <a:pt x="2527730" y="401329"/>
                  </a:lnTo>
                  <a:lnTo>
                    <a:pt x="2482297" y="433535"/>
                  </a:lnTo>
                  <a:lnTo>
                    <a:pt x="2423448" y="464056"/>
                  </a:lnTo>
                  <a:lnTo>
                    <a:pt x="2352054" y="492677"/>
                  </a:lnTo>
                  <a:lnTo>
                    <a:pt x="2311924" y="506210"/>
                  </a:lnTo>
                  <a:lnTo>
                    <a:pt x="2268983" y="519189"/>
                  </a:lnTo>
                  <a:lnTo>
                    <a:pt x="2223341" y="531586"/>
                  </a:lnTo>
                  <a:lnTo>
                    <a:pt x="2175106" y="543376"/>
                  </a:lnTo>
                  <a:lnTo>
                    <a:pt x="2124388" y="554533"/>
                  </a:lnTo>
                  <a:lnTo>
                    <a:pt x="2071294" y="565028"/>
                  </a:lnTo>
                  <a:lnTo>
                    <a:pt x="2015934" y="574837"/>
                  </a:lnTo>
                  <a:lnTo>
                    <a:pt x="1958416" y="583932"/>
                  </a:lnTo>
                  <a:lnTo>
                    <a:pt x="1898849" y="592287"/>
                  </a:lnTo>
                  <a:lnTo>
                    <a:pt x="1837342" y="599875"/>
                  </a:lnTo>
                  <a:lnTo>
                    <a:pt x="1774003" y="606670"/>
                  </a:lnTo>
                  <a:lnTo>
                    <a:pt x="1708942" y="612645"/>
                  </a:lnTo>
                  <a:lnTo>
                    <a:pt x="1642267" y="617774"/>
                  </a:lnTo>
                  <a:lnTo>
                    <a:pt x="1574087" y="622030"/>
                  </a:lnTo>
                  <a:lnTo>
                    <a:pt x="1504511" y="625386"/>
                  </a:lnTo>
                  <a:lnTo>
                    <a:pt x="1433647" y="627816"/>
                  </a:lnTo>
                  <a:lnTo>
                    <a:pt x="1361604" y="629294"/>
                  </a:lnTo>
                  <a:lnTo>
                    <a:pt x="1288491" y="629792"/>
                  </a:lnTo>
                  <a:lnTo>
                    <a:pt x="1215377" y="629294"/>
                  </a:lnTo>
                  <a:lnTo>
                    <a:pt x="1143334" y="627816"/>
                  </a:lnTo>
                  <a:lnTo>
                    <a:pt x="1072468" y="625386"/>
                  </a:lnTo>
                  <a:lnTo>
                    <a:pt x="1002890" y="622030"/>
                  </a:lnTo>
                  <a:lnTo>
                    <a:pt x="934708" y="617774"/>
                  </a:lnTo>
                  <a:lnTo>
                    <a:pt x="868031" y="612645"/>
                  </a:lnTo>
                  <a:lnTo>
                    <a:pt x="802967" y="606670"/>
                  </a:lnTo>
                  <a:lnTo>
                    <a:pt x="739625" y="599875"/>
                  </a:lnTo>
                  <a:lnTo>
                    <a:pt x="678115" y="592287"/>
                  </a:lnTo>
                  <a:lnTo>
                    <a:pt x="618545" y="583932"/>
                  </a:lnTo>
                  <a:lnTo>
                    <a:pt x="561023" y="574837"/>
                  </a:lnTo>
                  <a:lnTo>
                    <a:pt x="505659" y="565028"/>
                  </a:lnTo>
                  <a:lnTo>
                    <a:pt x="452561" y="554533"/>
                  </a:lnTo>
                  <a:lnTo>
                    <a:pt x="401839" y="543376"/>
                  </a:lnTo>
                  <a:lnTo>
                    <a:pt x="353600" y="531586"/>
                  </a:lnTo>
                  <a:lnTo>
                    <a:pt x="307954" y="519189"/>
                  </a:lnTo>
                  <a:lnTo>
                    <a:pt x="265010" y="506210"/>
                  </a:lnTo>
                  <a:lnTo>
                    <a:pt x="224876" y="492677"/>
                  </a:lnTo>
                  <a:lnTo>
                    <a:pt x="187661" y="478617"/>
                  </a:lnTo>
                  <a:lnTo>
                    <a:pt x="122424" y="449020"/>
                  </a:lnTo>
                  <a:lnTo>
                    <a:pt x="70169" y="417630"/>
                  </a:lnTo>
                  <a:lnTo>
                    <a:pt x="31766" y="384660"/>
                  </a:lnTo>
                  <a:lnTo>
                    <a:pt x="8086" y="350324"/>
                  </a:lnTo>
                  <a:lnTo>
                    <a:pt x="0" y="314832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636264" y="5373204"/>
            <a:ext cx="4989195" cy="504190"/>
          </a:xfrm>
          <a:prstGeom prst="rect">
            <a:avLst/>
          </a:prstGeom>
          <a:solidFill>
            <a:srgbClr val="4F81BC"/>
          </a:solidFill>
          <a:ln w="25400">
            <a:solidFill>
              <a:srgbClr val="FFFFFF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400050">
              <a:lnSpc>
                <a:spcPct val="100000"/>
              </a:lnSpc>
              <a:spcBef>
                <a:spcPts val="59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Этико-эстетическое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095451" y="5336794"/>
            <a:ext cx="2562225" cy="695960"/>
            <a:chOff x="1095451" y="5336794"/>
            <a:chExt cx="2562225" cy="695960"/>
          </a:xfrm>
        </p:grpSpPr>
        <p:sp>
          <p:nvSpPr>
            <p:cNvPr id="37" name="object 37"/>
            <p:cNvSpPr/>
            <p:nvPr/>
          </p:nvSpPr>
          <p:spPr>
            <a:xfrm>
              <a:off x="1108151" y="5349494"/>
              <a:ext cx="2536825" cy="670560"/>
            </a:xfrm>
            <a:custGeom>
              <a:avLst/>
              <a:gdLst/>
              <a:ahLst/>
              <a:cxnLst/>
              <a:rect l="l" t="t" r="r" b="b"/>
              <a:pathLst>
                <a:path w="2536825" h="670560">
                  <a:moveTo>
                    <a:pt x="1268145" y="0"/>
                  </a:moveTo>
                  <a:lnTo>
                    <a:pt x="1196181" y="530"/>
                  </a:lnTo>
                  <a:lnTo>
                    <a:pt x="1125270" y="2104"/>
                  </a:lnTo>
                  <a:lnTo>
                    <a:pt x="1055519" y="4691"/>
                  </a:lnTo>
                  <a:lnTo>
                    <a:pt x="987036" y="8265"/>
                  </a:lnTo>
                  <a:lnTo>
                    <a:pt x="919928" y="12796"/>
                  </a:lnTo>
                  <a:lnTo>
                    <a:pt x="854301" y="18257"/>
                  </a:lnTo>
                  <a:lnTo>
                    <a:pt x="790263" y="24619"/>
                  </a:lnTo>
                  <a:lnTo>
                    <a:pt x="727921" y="31853"/>
                  </a:lnTo>
                  <a:lnTo>
                    <a:pt x="667381" y="39932"/>
                  </a:lnTo>
                  <a:lnTo>
                    <a:pt x="608751" y="48827"/>
                  </a:lnTo>
                  <a:lnTo>
                    <a:pt x="552138" y="58510"/>
                  </a:lnTo>
                  <a:lnTo>
                    <a:pt x="497649" y="68951"/>
                  </a:lnTo>
                  <a:lnTo>
                    <a:pt x="445391" y="80124"/>
                  </a:lnTo>
                  <a:lnTo>
                    <a:pt x="395471" y="92000"/>
                  </a:lnTo>
                  <a:lnTo>
                    <a:pt x="347995" y="104550"/>
                  </a:lnTo>
                  <a:lnTo>
                    <a:pt x="303072" y="117747"/>
                  </a:lnTo>
                  <a:lnTo>
                    <a:pt x="260807" y="131561"/>
                  </a:lnTo>
                  <a:lnTo>
                    <a:pt x="221309" y="145964"/>
                  </a:lnTo>
                  <a:lnTo>
                    <a:pt x="184684" y="160929"/>
                  </a:lnTo>
                  <a:lnTo>
                    <a:pt x="120481" y="192428"/>
                  </a:lnTo>
                  <a:lnTo>
                    <a:pt x="69055" y="225831"/>
                  </a:lnTo>
                  <a:lnTo>
                    <a:pt x="31262" y="260913"/>
                  </a:lnTo>
                  <a:lnTo>
                    <a:pt x="7958" y="297446"/>
                  </a:lnTo>
                  <a:lnTo>
                    <a:pt x="0" y="335203"/>
                  </a:lnTo>
                  <a:lnTo>
                    <a:pt x="2007" y="354227"/>
                  </a:lnTo>
                  <a:lnTo>
                    <a:pt x="17745" y="391412"/>
                  </a:lnTo>
                  <a:lnTo>
                    <a:pt x="48400" y="427256"/>
                  </a:lnTo>
                  <a:lnTo>
                    <a:pt x="93117" y="461533"/>
                  </a:lnTo>
                  <a:lnTo>
                    <a:pt x="151039" y="494018"/>
                  </a:lnTo>
                  <a:lnTo>
                    <a:pt x="221309" y="524483"/>
                  </a:lnTo>
                  <a:lnTo>
                    <a:pt x="260807" y="538887"/>
                  </a:lnTo>
                  <a:lnTo>
                    <a:pt x="303072" y="552702"/>
                  </a:lnTo>
                  <a:lnTo>
                    <a:pt x="347995" y="565899"/>
                  </a:lnTo>
                  <a:lnTo>
                    <a:pt x="395471" y="578449"/>
                  </a:lnTo>
                  <a:lnTo>
                    <a:pt x="445391" y="590325"/>
                  </a:lnTo>
                  <a:lnTo>
                    <a:pt x="497649" y="601498"/>
                  </a:lnTo>
                  <a:lnTo>
                    <a:pt x="552138" y="611940"/>
                  </a:lnTo>
                  <a:lnTo>
                    <a:pt x="608751" y="621622"/>
                  </a:lnTo>
                  <a:lnTo>
                    <a:pt x="667381" y="630516"/>
                  </a:lnTo>
                  <a:lnTo>
                    <a:pt x="727921" y="638595"/>
                  </a:lnTo>
                  <a:lnTo>
                    <a:pt x="790263" y="645829"/>
                  </a:lnTo>
                  <a:lnTo>
                    <a:pt x="854301" y="652190"/>
                  </a:lnTo>
                  <a:lnTo>
                    <a:pt x="919928" y="657650"/>
                  </a:lnTo>
                  <a:lnTo>
                    <a:pt x="987036" y="662181"/>
                  </a:lnTo>
                  <a:lnTo>
                    <a:pt x="1055519" y="665754"/>
                  </a:lnTo>
                  <a:lnTo>
                    <a:pt x="1125270" y="668341"/>
                  </a:lnTo>
                  <a:lnTo>
                    <a:pt x="1196181" y="669915"/>
                  </a:lnTo>
                  <a:lnTo>
                    <a:pt x="1268145" y="670445"/>
                  </a:lnTo>
                  <a:lnTo>
                    <a:pt x="1340110" y="669915"/>
                  </a:lnTo>
                  <a:lnTo>
                    <a:pt x="1411020" y="668341"/>
                  </a:lnTo>
                  <a:lnTo>
                    <a:pt x="1480770" y="665754"/>
                  </a:lnTo>
                  <a:lnTo>
                    <a:pt x="1549252" y="662181"/>
                  </a:lnTo>
                  <a:lnTo>
                    <a:pt x="1616359" y="657650"/>
                  </a:lnTo>
                  <a:lnTo>
                    <a:pt x="1681984" y="652190"/>
                  </a:lnTo>
                  <a:lnTo>
                    <a:pt x="1746020" y="645829"/>
                  </a:lnTo>
                  <a:lnTo>
                    <a:pt x="1808361" y="638595"/>
                  </a:lnTo>
                  <a:lnTo>
                    <a:pt x="1868898" y="630516"/>
                  </a:lnTo>
                  <a:lnTo>
                    <a:pt x="1927525" y="621622"/>
                  </a:lnTo>
                  <a:lnTo>
                    <a:pt x="1984136" y="611940"/>
                  </a:lnTo>
                  <a:lnTo>
                    <a:pt x="2038623" y="601498"/>
                  </a:lnTo>
                  <a:lnTo>
                    <a:pt x="2090878" y="590325"/>
                  </a:lnTo>
                  <a:lnTo>
                    <a:pt x="2140796" y="578449"/>
                  </a:lnTo>
                  <a:lnTo>
                    <a:pt x="2188269" y="565899"/>
                  </a:lnTo>
                  <a:lnTo>
                    <a:pt x="2233189" y="552702"/>
                  </a:lnTo>
                  <a:lnTo>
                    <a:pt x="2275451" y="538887"/>
                  </a:lnTo>
                  <a:lnTo>
                    <a:pt x="2314947" y="524483"/>
                  </a:lnTo>
                  <a:lnTo>
                    <a:pt x="2351570" y="509517"/>
                  </a:lnTo>
                  <a:lnTo>
                    <a:pt x="2415768" y="478014"/>
                  </a:lnTo>
                  <a:lnTo>
                    <a:pt x="2467191" y="444604"/>
                  </a:lnTo>
                  <a:lnTo>
                    <a:pt x="2504981" y="409515"/>
                  </a:lnTo>
                  <a:lnTo>
                    <a:pt x="2528283" y="372973"/>
                  </a:lnTo>
                  <a:lnTo>
                    <a:pt x="2536240" y="335203"/>
                  </a:lnTo>
                  <a:lnTo>
                    <a:pt x="2534233" y="316186"/>
                  </a:lnTo>
                  <a:lnTo>
                    <a:pt x="2518496" y="279012"/>
                  </a:lnTo>
                  <a:lnTo>
                    <a:pt x="2487843" y="243176"/>
                  </a:lnTo>
                  <a:lnTo>
                    <a:pt x="2443130" y="208906"/>
                  </a:lnTo>
                  <a:lnTo>
                    <a:pt x="2385213" y="176426"/>
                  </a:lnTo>
                  <a:lnTo>
                    <a:pt x="2314947" y="145964"/>
                  </a:lnTo>
                  <a:lnTo>
                    <a:pt x="2275451" y="131561"/>
                  </a:lnTo>
                  <a:lnTo>
                    <a:pt x="2233189" y="117747"/>
                  </a:lnTo>
                  <a:lnTo>
                    <a:pt x="2188269" y="104550"/>
                  </a:lnTo>
                  <a:lnTo>
                    <a:pt x="2140796" y="92000"/>
                  </a:lnTo>
                  <a:lnTo>
                    <a:pt x="2090878" y="80124"/>
                  </a:lnTo>
                  <a:lnTo>
                    <a:pt x="2038623" y="68951"/>
                  </a:lnTo>
                  <a:lnTo>
                    <a:pt x="1984136" y="58510"/>
                  </a:lnTo>
                  <a:lnTo>
                    <a:pt x="1927525" y="48827"/>
                  </a:lnTo>
                  <a:lnTo>
                    <a:pt x="1868898" y="39932"/>
                  </a:lnTo>
                  <a:lnTo>
                    <a:pt x="1808361" y="31853"/>
                  </a:lnTo>
                  <a:lnTo>
                    <a:pt x="1746020" y="24619"/>
                  </a:lnTo>
                  <a:lnTo>
                    <a:pt x="1681984" y="18257"/>
                  </a:lnTo>
                  <a:lnTo>
                    <a:pt x="1616359" y="12796"/>
                  </a:lnTo>
                  <a:lnTo>
                    <a:pt x="1549252" y="8265"/>
                  </a:lnTo>
                  <a:lnTo>
                    <a:pt x="1480770" y="4691"/>
                  </a:lnTo>
                  <a:lnTo>
                    <a:pt x="1411020" y="2104"/>
                  </a:lnTo>
                  <a:lnTo>
                    <a:pt x="1340110" y="530"/>
                  </a:lnTo>
                  <a:lnTo>
                    <a:pt x="1268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08151" y="5349494"/>
              <a:ext cx="2536825" cy="670560"/>
            </a:xfrm>
            <a:custGeom>
              <a:avLst/>
              <a:gdLst/>
              <a:ahLst/>
              <a:cxnLst/>
              <a:rect l="l" t="t" r="r" b="b"/>
              <a:pathLst>
                <a:path w="2536825" h="670560">
                  <a:moveTo>
                    <a:pt x="0" y="335203"/>
                  </a:moveTo>
                  <a:lnTo>
                    <a:pt x="7958" y="297446"/>
                  </a:lnTo>
                  <a:lnTo>
                    <a:pt x="31262" y="260913"/>
                  </a:lnTo>
                  <a:lnTo>
                    <a:pt x="69055" y="225831"/>
                  </a:lnTo>
                  <a:lnTo>
                    <a:pt x="120481" y="192428"/>
                  </a:lnTo>
                  <a:lnTo>
                    <a:pt x="184684" y="160929"/>
                  </a:lnTo>
                  <a:lnTo>
                    <a:pt x="221309" y="145964"/>
                  </a:lnTo>
                  <a:lnTo>
                    <a:pt x="260807" y="131561"/>
                  </a:lnTo>
                  <a:lnTo>
                    <a:pt x="303072" y="117747"/>
                  </a:lnTo>
                  <a:lnTo>
                    <a:pt x="347995" y="104550"/>
                  </a:lnTo>
                  <a:lnTo>
                    <a:pt x="395471" y="92000"/>
                  </a:lnTo>
                  <a:lnTo>
                    <a:pt x="445391" y="80124"/>
                  </a:lnTo>
                  <a:lnTo>
                    <a:pt x="497649" y="68951"/>
                  </a:lnTo>
                  <a:lnTo>
                    <a:pt x="552138" y="58510"/>
                  </a:lnTo>
                  <a:lnTo>
                    <a:pt x="608751" y="48827"/>
                  </a:lnTo>
                  <a:lnTo>
                    <a:pt x="667381" y="39932"/>
                  </a:lnTo>
                  <a:lnTo>
                    <a:pt x="727921" y="31853"/>
                  </a:lnTo>
                  <a:lnTo>
                    <a:pt x="790263" y="24619"/>
                  </a:lnTo>
                  <a:lnTo>
                    <a:pt x="854301" y="18257"/>
                  </a:lnTo>
                  <a:lnTo>
                    <a:pt x="919928" y="12796"/>
                  </a:lnTo>
                  <a:lnTo>
                    <a:pt x="987036" y="8265"/>
                  </a:lnTo>
                  <a:lnTo>
                    <a:pt x="1055519" y="4691"/>
                  </a:lnTo>
                  <a:lnTo>
                    <a:pt x="1125270" y="2104"/>
                  </a:lnTo>
                  <a:lnTo>
                    <a:pt x="1196181" y="530"/>
                  </a:lnTo>
                  <a:lnTo>
                    <a:pt x="1268145" y="0"/>
                  </a:lnTo>
                  <a:lnTo>
                    <a:pt x="1340110" y="530"/>
                  </a:lnTo>
                  <a:lnTo>
                    <a:pt x="1411020" y="2104"/>
                  </a:lnTo>
                  <a:lnTo>
                    <a:pt x="1480770" y="4691"/>
                  </a:lnTo>
                  <a:lnTo>
                    <a:pt x="1549252" y="8265"/>
                  </a:lnTo>
                  <a:lnTo>
                    <a:pt x="1616359" y="12796"/>
                  </a:lnTo>
                  <a:lnTo>
                    <a:pt x="1681984" y="18257"/>
                  </a:lnTo>
                  <a:lnTo>
                    <a:pt x="1746020" y="24619"/>
                  </a:lnTo>
                  <a:lnTo>
                    <a:pt x="1808361" y="31853"/>
                  </a:lnTo>
                  <a:lnTo>
                    <a:pt x="1868898" y="39932"/>
                  </a:lnTo>
                  <a:lnTo>
                    <a:pt x="1927525" y="48827"/>
                  </a:lnTo>
                  <a:lnTo>
                    <a:pt x="1984136" y="58510"/>
                  </a:lnTo>
                  <a:lnTo>
                    <a:pt x="2038623" y="68951"/>
                  </a:lnTo>
                  <a:lnTo>
                    <a:pt x="2090878" y="80124"/>
                  </a:lnTo>
                  <a:lnTo>
                    <a:pt x="2140796" y="92000"/>
                  </a:lnTo>
                  <a:lnTo>
                    <a:pt x="2188269" y="104550"/>
                  </a:lnTo>
                  <a:lnTo>
                    <a:pt x="2233189" y="117747"/>
                  </a:lnTo>
                  <a:lnTo>
                    <a:pt x="2275451" y="131561"/>
                  </a:lnTo>
                  <a:lnTo>
                    <a:pt x="2314947" y="145964"/>
                  </a:lnTo>
                  <a:lnTo>
                    <a:pt x="2351570" y="160929"/>
                  </a:lnTo>
                  <a:lnTo>
                    <a:pt x="2415768" y="192428"/>
                  </a:lnTo>
                  <a:lnTo>
                    <a:pt x="2467191" y="225831"/>
                  </a:lnTo>
                  <a:lnTo>
                    <a:pt x="2504981" y="260913"/>
                  </a:lnTo>
                  <a:lnTo>
                    <a:pt x="2528283" y="297446"/>
                  </a:lnTo>
                  <a:lnTo>
                    <a:pt x="2536240" y="335203"/>
                  </a:lnTo>
                  <a:lnTo>
                    <a:pt x="2534233" y="354227"/>
                  </a:lnTo>
                  <a:lnTo>
                    <a:pt x="2518496" y="391412"/>
                  </a:lnTo>
                  <a:lnTo>
                    <a:pt x="2487843" y="427256"/>
                  </a:lnTo>
                  <a:lnTo>
                    <a:pt x="2443130" y="461533"/>
                  </a:lnTo>
                  <a:lnTo>
                    <a:pt x="2385213" y="494018"/>
                  </a:lnTo>
                  <a:lnTo>
                    <a:pt x="2314947" y="524483"/>
                  </a:lnTo>
                  <a:lnTo>
                    <a:pt x="2275451" y="538887"/>
                  </a:lnTo>
                  <a:lnTo>
                    <a:pt x="2233189" y="552702"/>
                  </a:lnTo>
                  <a:lnTo>
                    <a:pt x="2188269" y="565899"/>
                  </a:lnTo>
                  <a:lnTo>
                    <a:pt x="2140796" y="578449"/>
                  </a:lnTo>
                  <a:lnTo>
                    <a:pt x="2090878" y="590325"/>
                  </a:lnTo>
                  <a:lnTo>
                    <a:pt x="2038623" y="601498"/>
                  </a:lnTo>
                  <a:lnTo>
                    <a:pt x="1984136" y="611940"/>
                  </a:lnTo>
                  <a:lnTo>
                    <a:pt x="1927525" y="621622"/>
                  </a:lnTo>
                  <a:lnTo>
                    <a:pt x="1868898" y="630516"/>
                  </a:lnTo>
                  <a:lnTo>
                    <a:pt x="1808361" y="638595"/>
                  </a:lnTo>
                  <a:lnTo>
                    <a:pt x="1746020" y="645829"/>
                  </a:lnTo>
                  <a:lnTo>
                    <a:pt x="1681984" y="652190"/>
                  </a:lnTo>
                  <a:lnTo>
                    <a:pt x="1616359" y="657650"/>
                  </a:lnTo>
                  <a:lnTo>
                    <a:pt x="1549252" y="662181"/>
                  </a:lnTo>
                  <a:lnTo>
                    <a:pt x="1480770" y="665754"/>
                  </a:lnTo>
                  <a:lnTo>
                    <a:pt x="1411020" y="668341"/>
                  </a:lnTo>
                  <a:lnTo>
                    <a:pt x="1340110" y="669915"/>
                  </a:lnTo>
                  <a:lnTo>
                    <a:pt x="1268145" y="670445"/>
                  </a:lnTo>
                  <a:lnTo>
                    <a:pt x="1196181" y="669915"/>
                  </a:lnTo>
                  <a:lnTo>
                    <a:pt x="1125270" y="668341"/>
                  </a:lnTo>
                  <a:lnTo>
                    <a:pt x="1055519" y="665754"/>
                  </a:lnTo>
                  <a:lnTo>
                    <a:pt x="987036" y="662181"/>
                  </a:lnTo>
                  <a:lnTo>
                    <a:pt x="919928" y="657650"/>
                  </a:lnTo>
                  <a:lnTo>
                    <a:pt x="854301" y="652190"/>
                  </a:lnTo>
                  <a:lnTo>
                    <a:pt x="790263" y="645829"/>
                  </a:lnTo>
                  <a:lnTo>
                    <a:pt x="727921" y="638595"/>
                  </a:lnTo>
                  <a:lnTo>
                    <a:pt x="667381" y="630516"/>
                  </a:lnTo>
                  <a:lnTo>
                    <a:pt x="608751" y="621622"/>
                  </a:lnTo>
                  <a:lnTo>
                    <a:pt x="552138" y="611940"/>
                  </a:lnTo>
                  <a:lnTo>
                    <a:pt x="497649" y="601498"/>
                  </a:lnTo>
                  <a:lnTo>
                    <a:pt x="445391" y="590325"/>
                  </a:lnTo>
                  <a:lnTo>
                    <a:pt x="395471" y="578449"/>
                  </a:lnTo>
                  <a:lnTo>
                    <a:pt x="347995" y="565899"/>
                  </a:lnTo>
                  <a:lnTo>
                    <a:pt x="303072" y="552702"/>
                  </a:lnTo>
                  <a:lnTo>
                    <a:pt x="260807" y="538887"/>
                  </a:lnTo>
                  <a:lnTo>
                    <a:pt x="221309" y="524483"/>
                  </a:lnTo>
                  <a:lnTo>
                    <a:pt x="184684" y="509517"/>
                  </a:lnTo>
                  <a:lnTo>
                    <a:pt x="120481" y="478014"/>
                  </a:lnTo>
                  <a:lnTo>
                    <a:pt x="69055" y="444604"/>
                  </a:lnTo>
                  <a:lnTo>
                    <a:pt x="31262" y="409515"/>
                  </a:lnTo>
                  <a:lnTo>
                    <a:pt x="7958" y="372973"/>
                  </a:lnTo>
                  <a:lnTo>
                    <a:pt x="0" y="335203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</a:t>
            </a:r>
            <a:r>
              <a:rPr spc="-25" dirty="0"/>
              <a:t> </a:t>
            </a:r>
            <a:r>
              <a:rPr spc="-15" dirty="0"/>
              <a:t>Содержательный</a:t>
            </a:r>
            <a:r>
              <a:rPr spc="-5" dirty="0"/>
              <a:t> </a:t>
            </a:r>
            <a:r>
              <a:rPr spc="-10" dirty="0"/>
              <a:t>раздел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339720" y="692150"/>
            <a:ext cx="5073650" cy="504190"/>
          </a:xfrm>
          <a:prstGeom prst="rect">
            <a:avLst/>
          </a:prstGeom>
          <a:solidFill>
            <a:srgbClr val="4F81BC"/>
          </a:solidFill>
          <a:ln w="25400">
            <a:solidFill>
              <a:srgbClr val="FFFFFF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349250" algn="ctr">
              <a:lnSpc>
                <a:spcPct val="100000"/>
              </a:lnSpc>
              <a:spcBef>
                <a:spcPts val="59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Инвариантные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модули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75410" y="1617929"/>
            <a:ext cx="184403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«Я</a:t>
            </a:r>
            <a:r>
              <a:rPr sz="18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и</a:t>
            </a:r>
            <a:r>
              <a:rPr sz="18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моя</a:t>
            </a:r>
            <a:r>
              <a:rPr sz="18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Родина»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11046" y="2310129"/>
            <a:ext cx="16567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marR="5080" indent="-413384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«Я,</a:t>
            </a:r>
            <a:r>
              <a:rPr sz="1800" b="1" spc="-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моя</a:t>
            </a:r>
            <a:r>
              <a:rPr sz="1800" b="1" spc="-3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семья</a:t>
            </a:r>
            <a:r>
              <a:rPr sz="1800" b="1" spc="-4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и </a:t>
            </a:r>
            <a:r>
              <a:rPr sz="1800" b="1" spc="-434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друзья»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70126" y="5397500"/>
            <a:ext cx="14312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«Я в </a:t>
            </a:r>
            <a:r>
              <a:rPr sz="18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мире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 п</a:t>
            </a:r>
            <a:r>
              <a:rPr sz="18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екрасно</a:t>
            </a:r>
            <a:r>
              <a:rPr sz="1800" b="1" spc="-55" dirty="0">
                <a:solidFill>
                  <a:srgbClr val="1F487C"/>
                </a:solidFill>
                <a:latin typeface="Times New Roman"/>
                <a:cs typeface="Times New Roman"/>
              </a:rPr>
              <a:t>г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о»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74698" y="4607814"/>
            <a:ext cx="1261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«Я </a:t>
            </a:r>
            <a:r>
              <a:rPr sz="18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люблю </a:t>
            </a:r>
            <a:r>
              <a:rPr sz="18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1F487C"/>
                </a:solidFill>
                <a:latin typeface="Times New Roman"/>
                <a:cs typeface="Times New Roman"/>
              </a:rPr>
              <a:t>т</a:t>
            </a:r>
            <a:r>
              <a:rPr sz="1800" b="1" spc="-30" dirty="0">
                <a:solidFill>
                  <a:srgbClr val="1F487C"/>
                </a:solidFill>
                <a:latin typeface="Times New Roman"/>
                <a:cs typeface="Times New Roman"/>
              </a:rPr>
              <a:t>р</a:t>
            </a:r>
            <a:r>
              <a:rPr sz="1800" b="1" spc="-100" dirty="0">
                <a:solidFill>
                  <a:srgbClr val="1F487C"/>
                </a:solidFill>
                <a:latin typeface="Times New Roman"/>
                <a:cs typeface="Times New Roman"/>
              </a:rPr>
              <a:t>у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ди</a:t>
            </a:r>
            <a:r>
              <a:rPr sz="18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т</a:t>
            </a:r>
            <a:r>
              <a:rPr sz="18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ь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ся!»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85950" y="3815333"/>
            <a:ext cx="1038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«Я и </a:t>
            </a:r>
            <a:r>
              <a:rPr sz="18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мое </a:t>
            </a:r>
            <a:r>
              <a:rPr sz="1800" b="1" spc="-434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1F487C"/>
                </a:solidFill>
                <a:latin typeface="Times New Roman"/>
                <a:cs typeface="Times New Roman"/>
              </a:rPr>
              <a:t>з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дор</a:t>
            </a:r>
            <a:r>
              <a:rPr sz="1800" b="1" spc="-55" dirty="0">
                <a:solidFill>
                  <a:srgbClr val="1F487C"/>
                </a:solidFill>
                <a:latin typeface="Times New Roman"/>
                <a:cs typeface="Times New Roman"/>
              </a:rPr>
              <a:t>о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ь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е»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64944" y="3259328"/>
            <a:ext cx="1962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«Хочу</a:t>
            </a:r>
            <a:r>
              <a:rPr sz="1800" b="1" spc="-5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spc="15" dirty="0">
                <a:solidFill>
                  <a:srgbClr val="1F487C"/>
                </a:solidFill>
                <a:latin typeface="Times New Roman"/>
                <a:cs typeface="Times New Roman"/>
              </a:rPr>
              <a:t>все</a:t>
            </a:r>
            <a:r>
              <a:rPr sz="1800" b="1" spc="-5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знать!»»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33870"/>
            <a:chOff x="0" y="0"/>
            <a:chExt cx="9144000" cy="6833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334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62479" y="1397635"/>
              <a:ext cx="243204" cy="2560955"/>
            </a:xfrm>
            <a:custGeom>
              <a:avLst/>
              <a:gdLst/>
              <a:ahLst/>
              <a:cxnLst/>
              <a:rect l="l" t="t" r="r" b="b"/>
              <a:pathLst>
                <a:path w="243205" h="2560954">
                  <a:moveTo>
                    <a:pt x="8381" y="0"/>
                  </a:moveTo>
                  <a:lnTo>
                    <a:pt x="25732" y="44494"/>
                  </a:lnTo>
                  <a:lnTo>
                    <a:pt x="42415" y="89430"/>
                  </a:lnTo>
                  <a:lnTo>
                    <a:pt x="58431" y="134790"/>
                  </a:lnTo>
                  <a:lnTo>
                    <a:pt x="73779" y="180556"/>
                  </a:lnTo>
                  <a:lnTo>
                    <a:pt x="88461" y="226712"/>
                  </a:lnTo>
                  <a:lnTo>
                    <a:pt x="102475" y="273241"/>
                  </a:lnTo>
                  <a:lnTo>
                    <a:pt x="115821" y="320124"/>
                  </a:lnTo>
                  <a:lnTo>
                    <a:pt x="128500" y="367344"/>
                  </a:lnTo>
                  <a:lnTo>
                    <a:pt x="140512" y="414885"/>
                  </a:lnTo>
                  <a:lnTo>
                    <a:pt x="151857" y="462729"/>
                  </a:lnTo>
                  <a:lnTo>
                    <a:pt x="162534" y="510859"/>
                  </a:lnTo>
                  <a:lnTo>
                    <a:pt x="172544" y="559257"/>
                  </a:lnTo>
                  <a:lnTo>
                    <a:pt x="181886" y="607905"/>
                  </a:lnTo>
                  <a:lnTo>
                    <a:pt x="190562" y="656788"/>
                  </a:lnTo>
                  <a:lnTo>
                    <a:pt x="198570" y="705887"/>
                  </a:lnTo>
                  <a:lnTo>
                    <a:pt x="205910" y="755185"/>
                  </a:lnTo>
                  <a:lnTo>
                    <a:pt x="212583" y="804664"/>
                  </a:lnTo>
                  <a:lnTo>
                    <a:pt x="218589" y="854308"/>
                  </a:lnTo>
                  <a:lnTo>
                    <a:pt x="223928" y="904100"/>
                  </a:lnTo>
                  <a:lnTo>
                    <a:pt x="228599" y="954021"/>
                  </a:lnTo>
                  <a:lnTo>
                    <a:pt x="232603" y="1004054"/>
                  </a:lnTo>
                  <a:lnTo>
                    <a:pt x="235940" y="1054183"/>
                  </a:lnTo>
                  <a:lnTo>
                    <a:pt x="238609" y="1104390"/>
                  </a:lnTo>
                  <a:lnTo>
                    <a:pt x="240611" y="1154657"/>
                  </a:lnTo>
                  <a:lnTo>
                    <a:pt x="241946" y="1204968"/>
                  </a:lnTo>
                  <a:lnTo>
                    <a:pt x="242613" y="1255304"/>
                  </a:lnTo>
                  <a:lnTo>
                    <a:pt x="242613" y="1305650"/>
                  </a:lnTo>
                  <a:lnTo>
                    <a:pt x="241946" y="1355986"/>
                  </a:lnTo>
                  <a:lnTo>
                    <a:pt x="240611" y="1406297"/>
                  </a:lnTo>
                  <a:lnTo>
                    <a:pt x="238609" y="1456564"/>
                  </a:lnTo>
                  <a:lnTo>
                    <a:pt x="235940" y="1506771"/>
                  </a:lnTo>
                  <a:lnTo>
                    <a:pt x="232603" y="1556900"/>
                  </a:lnTo>
                  <a:lnTo>
                    <a:pt x="228599" y="1606933"/>
                  </a:lnTo>
                  <a:lnTo>
                    <a:pt x="223928" y="1656854"/>
                  </a:lnTo>
                  <a:lnTo>
                    <a:pt x="218589" y="1706646"/>
                  </a:lnTo>
                  <a:lnTo>
                    <a:pt x="212583" y="1756290"/>
                  </a:lnTo>
                  <a:lnTo>
                    <a:pt x="205910" y="1805769"/>
                  </a:lnTo>
                  <a:lnTo>
                    <a:pt x="198570" y="1855067"/>
                  </a:lnTo>
                  <a:lnTo>
                    <a:pt x="190562" y="1904166"/>
                  </a:lnTo>
                  <a:lnTo>
                    <a:pt x="181886" y="1953049"/>
                  </a:lnTo>
                  <a:lnTo>
                    <a:pt x="172544" y="2001697"/>
                  </a:lnTo>
                  <a:lnTo>
                    <a:pt x="162534" y="2050095"/>
                  </a:lnTo>
                  <a:lnTo>
                    <a:pt x="151857" y="2098225"/>
                  </a:lnTo>
                  <a:lnTo>
                    <a:pt x="140512" y="2146069"/>
                  </a:lnTo>
                  <a:lnTo>
                    <a:pt x="128500" y="2193610"/>
                  </a:lnTo>
                  <a:lnTo>
                    <a:pt x="115821" y="2240830"/>
                  </a:lnTo>
                  <a:lnTo>
                    <a:pt x="102475" y="2287713"/>
                  </a:lnTo>
                  <a:lnTo>
                    <a:pt x="88461" y="2334242"/>
                  </a:lnTo>
                  <a:lnTo>
                    <a:pt x="73779" y="2380398"/>
                  </a:lnTo>
                  <a:lnTo>
                    <a:pt x="58431" y="2426164"/>
                  </a:lnTo>
                  <a:lnTo>
                    <a:pt x="42415" y="2471524"/>
                  </a:lnTo>
                  <a:lnTo>
                    <a:pt x="25732" y="2516460"/>
                  </a:lnTo>
                  <a:lnTo>
                    <a:pt x="8381" y="2560954"/>
                  </a:lnTo>
                  <a:lnTo>
                    <a:pt x="0" y="2552572"/>
                  </a:lnTo>
                  <a:lnTo>
                    <a:pt x="17476" y="2507499"/>
                  </a:lnTo>
                  <a:lnTo>
                    <a:pt x="34267" y="2461972"/>
                  </a:lnTo>
                  <a:lnTo>
                    <a:pt x="50373" y="2416010"/>
                  </a:lnTo>
                  <a:lnTo>
                    <a:pt x="65793" y="2369631"/>
                  </a:lnTo>
                  <a:lnTo>
                    <a:pt x="80528" y="2322853"/>
                  </a:lnTo>
                  <a:lnTo>
                    <a:pt x="94578" y="2275694"/>
                  </a:lnTo>
                  <a:lnTo>
                    <a:pt x="107942" y="2228173"/>
                  </a:lnTo>
                  <a:lnTo>
                    <a:pt x="120621" y="2180307"/>
                  </a:lnTo>
                  <a:lnTo>
                    <a:pt x="132615" y="2132115"/>
                  </a:lnTo>
                  <a:lnTo>
                    <a:pt x="143923" y="2083614"/>
                  </a:lnTo>
                  <a:lnTo>
                    <a:pt x="154546" y="2034823"/>
                  </a:lnTo>
                  <a:lnTo>
                    <a:pt x="164483" y="1985761"/>
                  </a:lnTo>
                  <a:lnTo>
                    <a:pt x="173736" y="1936444"/>
                  </a:lnTo>
                  <a:lnTo>
                    <a:pt x="182302" y="1886892"/>
                  </a:lnTo>
                  <a:lnTo>
                    <a:pt x="190184" y="1837122"/>
                  </a:lnTo>
                  <a:lnTo>
                    <a:pt x="197380" y="1787152"/>
                  </a:lnTo>
                  <a:lnTo>
                    <a:pt x="203891" y="1737001"/>
                  </a:lnTo>
                  <a:lnTo>
                    <a:pt x="209716" y="1686688"/>
                  </a:lnTo>
                  <a:lnTo>
                    <a:pt x="214856" y="1636229"/>
                  </a:lnTo>
                  <a:lnTo>
                    <a:pt x="219311" y="1585643"/>
                  </a:lnTo>
                  <a:lnTo>
                    <a:pt x="223081" y="1534948"/>
                  </a:lnTo>
                  <a:lnTo>
                    <a:pt x="226165" y="1484163"/>
                  </a:lnTo>
                  <a:lnTo>
                    <a:pt x="228563" y="1433305"/>
                  </a:lnTo>
                  <a:lnTo>
                    <a:pt x="230277" y="1382392"/>
                  </a:lnTo>
                  <a:lnTo>
                    <a:pt x="231305" y="1331444"/>
                  </a:lnTo>
                  <a:lnTo>
                    <a:pt x="231648" y="1280477"/>
                  </a:lnTo>
                  <a:lnTo>
                    <a:pt x="231305" y="1229510"/>
                  </a:lnTo>
                  <a:lnTo>
                    <a:pt x="230277" y="1178562"/>
                  </a:lnTo>
                  <a:lnTo>
                    <a:pt x="228563" y="1127649"/>
                  </a:lnTo>
                  <a:lnTo>
                    <a:pt x="226165" y="1076791"/>
                  </a:lnTo>
                  <a:lnTo>
                    <a:pt x="223081" y="1026006"/>
                  </a:lnTo>
                  <a:lnTo>
                    <a:pt x="219311" y="975311"/>
                  </a:lnTo>
                  <a:lnTo>
                    <a:pt x="214856" y="924725"/>
                  </a:lnTo>
                  <a:lnTo>
                    <a:pt x="209716" y="874266"/>
                  </a:lnTo>
                  <a:lnTo>
                    <a:pt x="203891" y="823953"/>
                  </a:lnTo>
                  <a:lnTo>
                    <a:pt x="197380" y="773802"/>
                  </a:lnTo>
                  <a:lnTo>
                    <a:pt x="190184" y="723832"/>
                  </a:lnTo>
                  <a:lnTo>
                    <a:pt x="182302" y="674062"/>
                  </a:lnTo>
                  <a:lnTo>
                    <a:pt x="173736" y="624510"/>
                  </a:lnTo>
                  <a:lnTo>
                    <a:pt x="164483" y="575193"/>
                  </a:lnTo>
                  <a:lnTo>
                    <a:pt x="154546" y="526131"/>
                  </a:lnTo>
                  <a:lnTo>
                    <a:pt x="143923" y="477340"/>
                  </a:lnTo>
                  <a:lnTo>
                    <a:pt x="132615" y="428839"/>
                  </a:lnTo>
                  <a:lnTo>
                    <a:pt x="120621" y="380647"/>
                  </a:lnTo>
                  <a:lnTo>
                    <a:pt x="107942" y="332781"/>
                  </a:lnTo>
                  <a:lnTo>
                    <a:pt x="94578" y="285260"/>
                  </a:lnTo>
                  <a:lnTo>
                    <a:pt x="80528" y="238101"/>
                  </a:lnTo>
                  <a:lnTo>
                    <a:pt x="65793" y="191323"/>
                  </a:lnTo>
                  <a:lnTo>
                    <a:pt x="50373" y="144944"/>
                  </a:lnTo>
                  <a:lnTo>
                    <a:pt x="34267" y="98982"/>
                  </a:lnTo>
                  <a:lnTo>
                    <a:pt x="17476" y="53455"/>
                  </a:lnTo>
                  <a:lnTo>
                    <a:pt x="0" y="8381"/>
                  </a:lnTo>
                  <a:lnTo>
                    <a:pt x="8381" y="0"/>
                  </a:lnTo>
                  <a:close/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10330" y="1744992"/>
              <a:ext cx="4828540" cy="630555"/>
            </a:xfrm>
            <a:custGeom>
              <a:avLst/>
              <a:gdLst/>
              <a:ahLst/>
              <a:cxnLst/>
              <a:rect l="l" t="t" r="r" b="b"/>
              <a:pathLst>
                <a:path w="4828540" h="630555">
                  <a:moveTo>
                    <a:pt x="4828159" y="0"/>
                  </a:moveTo>
                  <a:lnTo>
                    <a:pt x="0" y="0"/>
                  </a:lnTo>
                  <a:lnTo>
                    <a:pt x="0" y="630288"/>
                  </a:lnTo>
                  <a:lnTo>
                    <a:pt x="4828159" y="630288"/>
                  </a:lnTo>
                  <a:lnTo>
                    <a:pt x="482815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10330" y="1744992"/>
              <a:ext cx="4828540" cy="630555"/>
            </a:xfrm>
            <a:custGeom>
              <a:avLst/>
              <a:gdLst/>
              <a:ahLst/>
              <a:cxnLst/>
              <a:rect l="l" t="t" r="r" b="b"/>
              <a:pathLst>
                <a:path w="4828540" h="630555">
                  <a:moveTo>
                    <a:pt x="0" y="630288"/>
                  </a:moveTo>
                  <a:lnTo>
                    <a:pt x="4828159" y="630288"/>
                  </a:lnTo>
                  <a:lnTo>
                    <a:pt x="4828159" y="0"/>
                  </a:lnTo>
                  <a:lnTo>
                    <a:pt x="0" y="0"/>
                  </a:lnTo>
                  <a:lnTo>
                    <a:pt x="0" y="63028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93819" y="1868881"/>
            <a:ext cx="36080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Социокультурное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03414" y="1707642"/>
            <a:ext cx="7082155" cy="1572895"/>
            <a:chOff x="1103414" y="1707642"/>
            <a:chExt cx="7082155" cy="1572895"/>
          </a:xfrm>
        </p:grpSpPr>
        <p:sp>
          <p:nvSpPr>
            <p:cNvPr id="9" name="object 9"/>
            <p:cNvSpPr/>
            <p:nvPr/>
          </p:nvSpPr>
          <p:spPr>
            <a:xfrm>
              <a:off x="1116114" y="1720342"/>
              <a:ext cx="2378710" cy="699770"/>
            </a:xfrm>
            <a:custGeom>
              <a:avLst/>
              <a:gdLst/>
              <a:ahLst/>
              <a:cxnLst/>
              <a:rect l="l" t="t" r="r" b="b"/>
              <a:pathLst>
                <a:path w="2378710" h="699769">
                  <a:moveTo>
                    <a:pt x="1189062" y="0"/>
                  </a:moveTo>
                  <a:lnTo>
                    <a:pt x="1119194" y="593"/>
                  </a:lnTo>
                  <a:lnTo>
                    <a:pt x="1050390" y="2353"/>
                  </a:lnTo>
                  <a:lnTo>
                    <a:pt x="982760" y="5245"/>
                  </a:lnTo>
                  <a:lnTo>
                    <a:pt x="916416" y="9237"/>
                  </a:lnTo>
                  <a:lnTo>
                    <a:pt x="851471" y="14296"/>
                  </a:lnTo>
                  <a:lnTo>
                    <a:pt x="788034" y="20390"/>
                  </a:lnTo>
                  <a:lnTo>
                    <a:pt x="726219" y="27485"/>
                  </a:lnTo>
                  <a:lnTo>
                    <a:pt x="666136" y="35549"/>
                  </a:lnTo>
                  <a:lnTo>
                    <a:pt x="607897" y="44549"/>
                  </a:lnTo>
                  <a:lnTo>
                    <a:pt x="551613" y="54452"/>
                  </a:lnTo>
                  <a:lnTo>
                    <a:pt x="497396" y="65226"/>
                  </a:lnTo>
                  <a:lnTo>
                    <a:pt x="445358" y="76837"/>
                  </a:lnTo>
                  <a:lnTo>
                    <a:pt x="395609" y="89253"/>
                  </a:lnTo>
                  <a:lnTo>
                    <a:pt x="348262" y="102441"/>
                  </a:lnTo>
                  <a:lnTo>
                    <a:pt x="303428" y="116368"/>
                  </a:lnTo>
                  <a:lnTo>
                    <a:pt x="261218" y="131001"/>
                  </a:lnTo>
                  <a:lnTo>
                    <a:pt x="221745" y="146308"/>
                  </a:lnTo>
                  <a:lnTo>
                    <a:pt x="185118" y="162256"/>
                  </a:lnTo>
                  <a:lnTo>
                    <a:pt x="120854" y="195942"/>
                  </a:lnTo>
                  <a:lnTo>
                    <a:pt x="69319" y="231798"/>
                  </a:lnTo>
                  <a:lnTo>
                    <a:pt x="31403" y="269561"/>
                  </a:lnTo>
                  <a:lnTo>
                    <a:pt x="7999" y="308968"/>
                  </a:lnTo>
                  <a:lnTo>
                    <a:pt x="0" y="349758"/>
                  </a:lnTo>
                  <a:lnTo>
                    <a:pt x="2018" y="370308"/>
                  </a:lnTo>
                  <a:lnTo>
                    <a:pt x="17831" y="410436"/>
                  </a:lnTo>
                  <a:lnTo>
                    <a:pt x="48602" y="449047"/>
                  </a:lnTo>
                  <a:lnTo>
                    <a:pt x="93440" y="485880"/>
                  </a:lnTo>
                  <a:lnTo>
                    <a:pt x="151451" y="520672"/>
                  </a:lnTo>
                  <a:lnTo>
                    <a:pt x="221745" y="553163"/>
                  </a:lnTo>
                  <a:lnTo>
                    <a:pt x="261218" y="568464"/>
                  </a:lnTo>
                  <a:lnTo>
                    <a:pt x="303428" y="583090"/>
                  </a:lnTo>
                  <a:lnTo>
                    <a:pt x="348262" y="597011"/>
                  </a:lnTo>
                  <a:lnTo>
                    <a:pt x="395609" y="610192"/>
                  </a:lnTo>
                  <a:lnTo>
                    <a:pt x="445358" y="622601"/>
                  </a:lnTo>
                  <a:lnTo>
                    <a:pt x="497396" y="634205"/>
                  </a:lnTo>
                  <a:lnTo>
                    <a:pt x="551613" y="644973"/>
                  </a:lnTo>
                  <a:lnTo>
                    <a:pt x="607897" y="654870"/>
                  </a:lnTo>
                  <a:lnTo>
                    <a:pt x="666136" y="663864"/>
                  </a:lnTo>
                  <a:lnTo>
                    <a:pt x="726219" y="671923"/>
                  </a:lnTo>
                  <a:lnTo>
                    <a:pt x="788034" y="679013"/>
                  </a:lnTo>
                  <a:lnTo>
                    <a:pt x="851471" y="685103"/>
                  </a:lnTo>
                  <a:lnTo>
                    <a:pt x="916416" y="690158"/>
                  </a:lnTo>
                  <a:lnTo>
                    <a:pt x="982760" y="694147"/>
                  </a:lnTo>
                  <a:lnTo>
                    <a:pt x="1050390" y="697037"/>
                  </a:lnTo>
                  <a:lnTo>
                    <a:pt x="1119194" y="698795"/>
                  </a:lnTo>
                  <a:lnTo>
                    <a:pt x="1189062" y="699388"/>
                  </a:lnTo>
                  <a:lnTo>
                    <a:pt x="1258931" y="698795"/>
                  </a:lnTo>
                  <a:lnTo>
                    <a:pt x="1327736" y="697037"/>
                  </a:lnTo>
                  <a:lnTo>
                    <a:pt x="1395366" y="694147"/>
                  </a:lnTo>
                  <a:lnTo>
                    <a:pt x="1461711" y="690158"/>
                  </a:lnTo>
                  <a:lnTo>
                    <a:pt x="1526657" y="685103"/>
                  </a:lnTo>
                  <a:lnTo>
                    <a:pt x="1590095" y="679013"/>
                  </a:lnTo>
                  <a:lnTo>
                    <a:pt x="1651912" y="671923"/>
                  </a:lnTo>
                  <a:lnTo>
                    <a:pt x="1711997" y="663864"/>
                  </a:lnTo>
                  <a:lnTo>
                    <a:pt x="1770237" y="654870"/>
                  </a:lnTo>
                  <a:lnTo>
                    <a:pt x="1826523" y="644973"/>
                  </a:lnTo>
                  <a:lnTo>
                    <a:pt x="1880742" y="634205"/>
                  </a:lnTo>
                  <a:lnTo>
                    <a:pt x="1932782" y="622601"/>
                  </a:lnTo>
                  <a:lnTo>
                    <a:pt x="1982533" y="610192"/>
                  </a:lnTo>
                  <a:lnTo>
                    <a:pt x="2029882" y="597011"/>
                  </a:lnTo>
                  <a:lnTo>
                    <a:pt x="2074718" y="583090"/>
                  </a:lnTo>
                  <a:lnTo>
                    <a:pt x="2116930" y="568464"/>
                  </a:lnTo>
                  <a:lnTo>
                    <a:pt x="2156405" y="553163"/>
                  </a:lnTo>
                  <a:lnTo>
                    <a:pt x="2193033" y="537222"/>
                  </a:lnTo>
                  <a:lnTo>
                    <a:pt x="2257301" y="503547"/>
                  </a:lnTo>
                  <a:lnTo>
                    <a:pt x="2308840" y="467702"/>
                  </a:lnTo>
                  <a:lnTo>
                    <a:pt x="2346758" y="429947"/>
                  </a:lnTo>
                  <a:lnTo>
                    <a:pt x="2370163" y="390545"/>
                  </a:lnTo>
                  <a:lnTo>
                    <a:pt x="2378163" y="349758"/>
                  </a:lnTo>
                  <a:lnTo>
                    <a:pt x="2376145" y="329206"/>
                  </a:lnTo>
                  <a:lnTo>
                    <a:pt x="2360331" y="289075"/>
                  </a:lnTo>
                  <a:lnTo>
                    <a:pt x="2329557" y="250458"/>
                  </a:lnTo>
                  <a:lnTo>
                    <a:pt x="2284717" y="213615"/>
                  </a:lnTo>
                  <a:lnTo>
                    <a:pt x="2226702" y="178812"/>
                  </a:lnTo>
                  <a:lnTo>
                    <a:pt x="2156405" y="146308"/>
                  </a:lnTo>
                  <a:lnTo>
                    <a:pt x="2116930" y="131001"/>
                  </a:lnTo>
                  <a:lnTo>
                    <a:pt x="2074718" y="116368"/>
                  </a:lnTo>
                  <a:lnTo>
                    <a:pt x="2029882" y="102441"/>
                  </a:lnTo>
                  <a:lnTo>
                    <a:pt x="1982533" y="89253"/>
                  </a:lnTo>
                  <a:lnTo>
                    <a:pt x="1932782" y="76837"/>
                  </a:lnTo>
                  <a:lnTo>
                    <a:pt x="1880742" y="65226"/>
                  </a:lnTo>
                  <a:lnTo>
                    <a:pt x="1826523" y="54452"/>
                  </a:lnTo>
                  <a:lnTo>
                    <a:pt x="1770237" y="44549"/>
                  </a:lnTo>
                  <a:lnTo>
                    <a:pt x="1711997" y="35549"/>
                  </a:lnTo>
                  <a:lnTo>
                    <a:pt x="1651912" y="27485"/>
                  </a:lnTo>
                  <a:lnTo>
                    <a:pt x="1590095" y="20390"/>
                  </a:lnTo>
                  <a:lnTo>
                    <a:pt x="1526657" y="14296"/>
                  </a:lnTo>
                  <a:lnTo>
                    <a:pt x="1461711" y="9237"/>
                  </a:lnTo>
                  <a:lnTo>
                    <a:pt x="1395366" y="5245"/>
                  </a:lnTo>
                  <a:lnTo>
                    <a:pt x="1327736" y="2353"/>
                  </a:lnTo>
                  <a:lnTo>
                    <a:pt x="1258931" y="593"/>
                  </a:lnTo>
                  <a:lnTo>
                    <a:pt x="11890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6114" y="1720342"/>
              <a:ext cx="2378710" cy="699770"/>
            </a:xfrm>
            <a:custGeom>
              <a:avLst/>
              <a:gdLst/>
              <a:ahLst/>
              <a:cxnLst/>
              <a:rect l="l" t="t" r="r" b="b"/>
              <a:pathLst>
                <a:path w="2378710" h="699769">
                  <a:moveTo>
                    <a:pt x="0" y="349758"/>
                  </a:moveTo>
                  <a:lnTo>
                    <a:pt x="7999" y="308968"/>
                  </a:lnTo>
                  <a:lnTo>
                    <a:pt x="31403" y="269561"/>
                  </a:lnTo>
                  <a:lnTo>
                    <a:pt x="69319" y="231798"/>
                  </a:lnTo>
                  <a:lnTo>
                    <a:pt x="120854" y="195942"/>
                  </a:lnTo>
                  <a:lnTo>
                    <a:pt x="185118" y="162256"/>
                  </a:lnTo>
                  <a:lnTo>
                    <a:pt x="221745" y="146308"/>
                  </a:lnTo>
                  <a:lnTo>
                    <a:pt x="261218" y="131001"/>
                  </a:lnTo>
                  <a:lnTo>
                    <a:pt x="303428" y="116368"/>
                  </a:lnTo>
                  <a:lnTo>
                    <a:pt x="348262" y="102441"/>
                  </a:lnTo>
                  <a:lnTo>
                    <a:pt x="395609" y="89253"/>
                  </a:lnTo>
                  <a:lnTo>
                    <a:pt x="445358" y="76837"/>
                  </a:lnTo>
                  <a:lnTo>
                    <a:pt x="497396" y="65226"/>
                  </a:lnTo>
                  <a:lnTo>
                    <a:pt x="551613" y="54452"/>
                  </a:lnTo>
                  <a:lnTo>
                    <a:pt x="607897" y="44549"/>
                  </a:lnTo>
                  <a:lnTo>
                    <a:pt x="666136" y="35549"/>
                  </a:lnTo>
                  <a:lnTo>
                    <a:pt x="726219" y="27485"/>
                  </a:lnTo>
                  <a:lnTo>
                    <a:pt x="788034" y="20390"/>
                  </a:lnTo>
                  <a:lnTo>
                    <a:pt x="851471" y="14296"/>
                  </a:lnTo>
                  <a:lnTo>
                    <a:pt x="916416" y="9237"/>
                  </a:lnTo>
                  <a:lnTo>
                    <a:pt x="982760" y="5245"/>
                  </a:lnTo>
                  <a:lnTo>
                    <a:pt x="1050390" y="2353"/>
                  </a:lnTo>
                  <a:lnTo>
                    <a:pt x="1119194" y="593"/>
                  </a:lnTo>
                  <a:lnTo>
                    <a:pt x="1189062" y="0"/>
                  </a:lnTo>
                  <a:lnTo>
                    <a:pt x="1258931" y="593"/>
                  </a:lnTo>
                  <a:lnTo>
                    <a:pt x="1327736" y="2353"/>
                  </a:lnTo>
                  <a:lnTo>
                    <a:pt x="1395366" y="5245"/>
                  </a:lnTo>
                  <a:lnTo>
                    <a:pt x="1461711" y="9237"/>
                  </a:lnTo>
                  <a:lnTo>
                    <a:pt x="1526657" y="14296"/>
                  </a:lnTo>
                  <a:lnTo>
                    <a:pt x="1590095" y="20390"/>
                  </a:lnTo>
                  <a:lnTo>
                    <a:pt x="1651912" y="27485"/>
                  </a:lnTo>
                  <a:lnTo>
                    <a:pt x="1711997" y="35549"/>
                  </a:lnTo>
                  <a:lnTo>
                    <a:pt x="1770237" y="44549"/>
                  </a:lnTo>
                  <a:lnTo>
                    <a:pt x="1826523" y="54452"/>
                  </a:lnTo>
                  <a:lnTo>
                    <a:pt x="1880742" y="65226"/>
                  </a:lnTo>
                  <a:lnTo>
                    <a:pt x="1932782" y="76837"/>
                  </a:lnTo>
                  <a:lnTo>
                    <a:pt x="1982533" y="89253"/>
                  </a:lnTo>
                  <a:lnTo>
                    <a:pt x="2029882" y="102441"/>
                  </a:lnTo>
                  <a:lnTo>
                    <a:pt x="2074718" y="116368"/>
                  </a:lnTo>
                  <a:lnTo>
                    <a:pt x="2116930" y="131001"/>
                  </a:lnTo>
                  <a:lnTo>
                    <a:pt x="2156405" y="146308"/>
                  </a:lnTo>
                  <a:lnTo>
                    <a:pt x="2193033" y="162256"/>
                  </a:lnTo>
                  <a:lnTo>
                    <a:pt x="2257301" y="195942"/>
                  </a:lnTo>
                  <a:lnTo>
                    <a:pt x="2308840" y="231798"/>
                  </a:lnTo>
                  <a:lnTo>
                    <a:pt x="2346758" y="269561"/>
                  </a:lnTo>
                  <a:lnTo>
                    <a:pt x="2370163" y="308968"/>
                  </a:lnTo>
                  <a:lnTo>
                    <a:pt x="2378163" y="349758"/>
                  </a:lnTo>
                  <a:lnTo>
                    <a:pt x="2376145" y="370308"/>
                  </a:lnTo>
                  <a:lnTo>
                    <a:pt x="2360331" y="410436"/>
                  </a:lnTo>
                  <a:lnTo>
                    <a:pt x="2329557" y="449047"/>
                  </a:lnTo>
                  <a:lnTo>
                    <a:pt x="2284717" y="485880"/>
                  </a:lnTo>
                  <a:lnTo>
                    <a:pt x="2226702" y="520672"/>
                  </a:lnTo>
                  <a:lnTo>
                    <a:pt x="2156405" y="553163"/>
                  </a:lnTo>
                  <a:lnTo>
                    <a:pt x="2116930" y="568464"/>
                  </a:lnTo>
                  <a:lnTo>
                    <a:pt x="2074718" y="583090"/>
                  </a:lnTo>
                  <a:lnTo>
                    <a:pt x="2029882" y="597011"/>
                  </a:lnTo>
                  <a:lnTo>
                    <a:pt x="1982533" y="610192"/>
                  </a:lnTo>
                  <a:lnTo>
                    <a:pt x="1932782" y="622601"/>
                  </a:lnTo>
                  <a:lnTo>
                    <a:pt x="1880742" y="634205"/>
                  </a:lnTo>
                  <a:lnTo>
                    <a:pt x="1826523" y="644973"/>
                  </a:lnTo>
                  <a:lnTo>
                    <a:pt x="1770237" y="654870"/>
                  </a:lnTo>
                  <a:lnTo>
                    <a:pt x="1711997" y="663864"/>
                  </a:lnTo>
                  <a:lnTo>
                    <a:pt x="1651912" y="671923"/>
                  </a:lnTo>
                  <a:lnTo>
                    <a:pt x="1590095" y="679013"/>
                  </a:lnTo>
                  <a:lnTo>
                    <a:pt x="1526657" y="685103"/>
                  </a:lnTo>
                  <a:lnTo>
                    <a:pt x="1461711" y="690158"/>
                  </a:lnTo>
                  <a:lnTo>
                    <a:pt x="1395366" y="694147"/>
                  </a:lnTo>
                  <a:lnTo>
                    <a:pt x="1327736" y="697037"/>
                  </a:lnTo>
                  <a:lnTo>
                    <a:pt x="1258931" y="698795"/>
                  </a:lnTo>
                  <a:lnTo>
                    <a:pt x="1189062" y="699388"/>
                  </a:lnTo>
                  <a:lnTo>
                    <a:pt x="1119194" y="698795"/>
                  </a:lnTo>
                  <a:lnTo>
                    <a:pt x="1050390" y="697037"/>
                  </a:lnTo>
                  <a:lnTo>
                    <a:pt x="982760" y="694147"/>
                  </a:lnTo>
                  <a:lnTo>
                    <a:pt x="916416" y="690158"/>
                  </a:lnTo>
                  <a:lnTo>
                    <a:pt x="851471" y="685103"/>
                  </a:lnTo>
                  <a:lnTo>
                    <a:pt x="788034" y="679013"/>
                  </a:lnTo>
                  <a:lnTo>
                    <a:pt x="726219" y="671923"/>
                  </a:lnTo>
                  <a:lnTo>
                    <a:pt x="666136" y="663864"/>
                  </a:lnTo>
                  <a:lnTo>
                    <a:pt x="607897" y="654870"/>
                  </a:lnTo>
                  <a:lnTo>
                    <a:pt x="551613" y="644973"/>
                  </a:lnTo>
                  <a:lnTo>
                    <a:pt x="497396" y="634205"/>
                  </a:lnTo>
                  <a:lnTo>
                    <a:pt x="445358" y="622601"/>
                  </a:lnTo>
                  <a:lnTo>
                    <a:pt x="395609" y="610192"/>
                  </a:lnTo>
                  <a:lnTo>
                    <a:pt x="348262" y="597011"/>
                  </a:lnTo>
                  <a:lnTo>
                    <a:pt x="303428" y="583090"/>
                  </a:lnTo>
                  <a:lnTo>
                    <a:pt x="261218" y="568464"/>
                  </a:lnTo>
                  <a:lnTo>
                    <a:pt x="221745" y="553163"/>
                  </a:lnTo>
                  <a:lnTo>
                    <a:pt x="185118" y="537222"/>
                  </a:lnTo>
                  <a:lnTo>
                    <a:pt x="120854" y="503547"/>
                  </a:lnTo>
                  <a:lnTo>
                    <a:pt x="69319" y="467702"/>
                  </a:lnTo>
                  <a:lnTo>
                    <a:pt x="31403" y="429947"/>
                  </a:lnTo>
                  <a:lnTo>
                    <a:pt x="7999" y="390545"/>
                  </a:lnTo>
                  <a:lnTo>
                    <a:pt x="0" y="34975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11093" y="2687231"/>
              <a:ext cx="4761865" cy="581025"/>
            </a:xfrm>
            <a:custGeom>
              <a:avLst/>
              <a:gdLst/>
              <a:ahLst/>
              <a:cxnLst/>
              <a:rect l="l" t="t" r="r" b="b"/>
              <a:pathLst>
                <a:path w="4761865" h="581025">
                  <a:moveTo>
                    <a:pt x="4761357" y="0"/>
                  </a:moveTo>
                  <a:lnTo>
                    <a:pt x="0" y="0"/>
                  </a:lnTo>
                  <a:lnTo>
                    <a:pt x="0" y="580478"/>
                  </a:lnTo>
                  <a:lnTo>
                    <a:pt x="4761357" y="580478"/>
                  </a:lnTo>
                  <a:lnTo>
                    <a:pt x="476135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11093" y="2687231"/>
              <a:ext cx="4761865" cy="581025"/>
            </a:xfrm>
            <a:custGeom>
              <a:avLst/>
              <a:gdLst/>
              <a:ahLst/>
              <a:cxnLst/>
              <a:rect l="l" t="t" r="r" b="b"/>
              <a:pathLst>
                <a:path w="4761865" h="581025">
                  <a:moveTo>
                    <a:pt x="0" y="580478"/>
                  </a:moveTo>
                  <a:lnTo>
                    <a:pt x="4761357" y="580478"/>
                  </a:lnTo>
                  <a:lnTo>
                    <a:pt x="4761357" y="0"/>
                  </a:lnTo>
                  <a:lnTo>
                    <a:pt x="0" y="0"/>
                  </a:lnTo>
                  <a:lnTo>
                    <a:pt x="0" y="58047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616958" y="2786888"/>
            <a:ext cx="3296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Экологическое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12227" y="2624201"/>
            <a:ext cx="2386330" cy="782320"/>
            <a:chOff x="1112227" y="2624201"/>
            <a:chExt cx="2386330" cy="782320"/>
          </a:xfrm>
        </p:grpSpPr>
        <p:sp>
          <p:nvSpPr>
            <p:cNvPr id="15" name="object 15"/>
            <p:cNvSpPr/>
            <p:nvPr/>
          </p:nvSpPr>
          <p:spPr>
            <a:xfrm>
              <a:off x="1124927" y="2636901"/>
              <a:ext cx="2360930" cy="756920"/>
            </a:xfrm>
            <a:custGeom>
              <a:avLst/>
              <a:gdLst/>
              <a:ahLst/>
              <a:cxnLst/>
              <a:rect l="l" t="t" r="r" b="b"/>
              <a:pathLst>
                <a:path w="2360929" h="756920">
                  <a:moveTo>
                    <a:pt x="1180249" y="0"/>
                  </a:moveTo>
                  <a:lnTo>
                    <a:pt x="1110907" y="641"/>
                  </a:lnTo>
                  <a:lnTo>
                    <a:pt x="1042619" y="2543"/>
                  </a:lnTo>
                  <a:lnTo>
                    <a:pt x="975497" y="5670"/>
                  </a:lnTo>
                  <a:lnTo>
                    <a:pt x="909650" y="9986"/>
                  </a:lnTo>
                  <a:lnTo>
                    <a:pt x="845190" y="15456"/>
                  </a:lnTo>
                  <a:lnTo>
                    <a:pt x="782227" y="22044"/>
                  </a:lnTo>
                  <a:lnTo>
                    <a:pt x="720872" y="29716"/>
                  </a:lnTo>
                  <a:lnTo>
                    <a:pt x="661235" y="38434"/>
                  </a:lnTo>
                  <a:lnTo>
                    <a:pt x="603428" y="48165"/>
                  </a:lnTo>
                  <a:lnTo>
                    <a:pt x="547562" y="58872"/>
                  </a:lnTo>
                  <a:lnTo>
                    <a:pt x="493746" y="70521"/>
                  </a:lnTo>
                  <a:lnTo>
                    <a:pt x="442092" y="83075"/>
                  </a:lnTo>
                  <a:lnTo>
                    <a:pt x="392711" y="96500"/>
                  </a:lnTo>
                  <a:lnTo>
                    <a:pt x="345713" y="110759"/>
                  </a:lnTo>
                  <a:lnTo>
                    <a:pt x="301208" y="125818"/>
                  </a:lnTo>
                  <a:lnTo>
                    <a:pt x="259309" y="141641"/>
                  </a:lnTo>
                  <a:lnTo>
                    <a:pt x="220125" y="158193"/>
                  </a:lnTo>
                  <a:lnTo>
                    <a:pt x="183767" y="175437"/>
                  </a:lnTo>
                  <a:lnTo>
                    <a:pt x="119974" y="211864"/>
                  </a:lnTo>
                  <a:lnTo>
                    <a:pt x="68814" y="250637"/>
                  </a:lnTo>
                  <a:lnTo>
                    <a:pt x="31174" y="291474"/>
                  </a:lnTo>
                  <a:lnTo>
                    <a:pt x="7941" y="334092"/>
                  </a:lnTo>
                  <a:lnTo>
                    <a:pt x="0" y="378206"/>
                  </a:lnTo>
                  <a:lnTo>
                    <a:pt x="2003" y="400432"/>
                  </a:lnTo>
                  <a:lnTo>
                    <a:pt x="17701" y="443833"/>
                  </a:lnTo>
                  <a:lnTo>
                    <a:pt x="48249" y="485595"/>
                  </a:lnTo>
                  <a:lnTo>
                    <a:pt x="92759" y="525436"/>
                  </a:lnTo>
                  <a:lnTo>
                    <a:pt x="150346" y="563072"/>
                  </a:lnTo>
                  <a:lnTo>
                    <a:pt x="220125" y="598218"/>
                  </a:lnTo>
                  <a:lnTo>
                    <a:pt x="259309" y="614770"/>
                  </a:lnTo>
                  <a:lnTo>
                    <a:pt x="301208" y="630593"/>
                  </a:lnTo>
                  <a:lnTo>
                    <a:pt x="345713" y="645652"/>
                  </a:lnTo>
                  <a:lnTo>
                    <a:pt x="392711" y="659911"/>
                  </a:lnTo>
                  <a:lnTo>
                    <a:pt x="442092" y="673336"/>
                  </a:lnTo>
                  <a:lnTo>
                    <a:pt x="493746" y="685890"/>
                  </a:lnTo>
                  <a:lnTo>
                    <a:pt x="547562" y="697539"/>
                  </a:lnTo>
                  <a:lnTo>
                    <a:pt x="603428" y="708246"/>
                  </a:lnTo>
                  <a:lnTo>
                    <a:pt x="661235" y="717977"/>
                  </a:lnTo>
                  <a:lnTo>
                    <a:pt x="720872" y="726695"/>
                  </a:lnTo>
                  <a:lnTo>
                    <a:pt x="782227" y="734367"/>
                  </a:lnTo>
                  <a:lnTo>
                    <a:pt x="845190" y="740955"/>
                  </a:lnTo>
                  <a:lnTo>
                    <a:pt x="909650" y="746425"/>
                  </a:lnTo>
                  <a:lnTo>
                    <a:pt x="975497" y="750741"/>
                  </a:lnTo>
                  <a:lnTo>
                    <a:pt x="1042619" y="753868"/>
                  </a:lnTo>
                  <a:lnTo>
                    <a:pt x="1110907" y="755770"/>
                  </a:lnTo>
                  <a:lnTo>
                    <a:pt x="1180249" y="756412"/>
                  </a:lnTo>
                  <a:lnTo>
                    <a:pt x="1249603" y="755770"/>
                  </a:lnTo>
                  <a:lnTo>
                    <a:pt x="1317902" y="753868"/>
                  </a:lnTo>
                  <a:lnTo>
                    <a:pt x="1385036" y="750741"/>
                  </a:lnTo>
                  <a:lnTo>
                    <a:pt x="1450892" y="746425"/>
                  </a:lnTo>
                  <a:lnTo>
                    <a:pt x="1515361" y="740955"/>
                  </a:lnTo>
                  <a:lnTo>
                    <a:pt x="1578331" y="734367"/>
                  </a:lnTo>
                  <a:lnTo>
                    <a:pt x="1639693" y="726695"/>
                  </a:lnTo>
                  <a:lnTo>
                    <a:pt x="1699335" y="717977"/>
                  </a:lnTo>
                  <a:lnTo>
                    <a:pt x="1757147" y="708246"/>
                  </a:lnTo>
                  <a:lnTo>
                    <a:pt x="1813018" y="697539"/>
                  </a:lnTo>
                  <a:lnTo>
                    <a:pt x="1866837" y="685890"/>
                  </a:lnTo>
                  <a:lnTo>
                    <a:pt x="1918493" y="673336"/>
                  </a:lnTo>
                  <a:lnTo>
                    <a:pt x="1967877" y="659911"/>
                  </a:lnTo>
                  <a:lnTo>
                    <a:pt x="2014877" y="645652"/>
                  </a:lnTo>
                  <a:lnTo>
                    <a:pt x="2059382" y="630593"/>
                  </a:lnTo>
                  <a:lnTo>
                    <a:pt x="2101282" y="614770"/>
                  </a:lnTo>
                  <a:lnTo>
                    <a:pt x="2140467" y="598218"/>
                  </a:lnTo>
                  <a:lnTo>
                    <a:pt x="2176824" y="580974"/>
                  </a:lnTo>
                  <a:lnTo>
                    <a:pt x="2240617" y="544547"/>
                  </a:lnTo>
                  <a:lnTo>
                    <a:pt x="2291775" y="505774"/>
                  </a:lnTo>
                  <a:lnTo>
                    <a:pt x="2329413" y="464937"/>
                  </a:lnTo>
                  <a:lnTo>
                    <a:pt x="2352646" y="422319"/>
                  </a:lnTo>
                  <a:lnTo>
                    <a:pt x="2360587" y="378206"/>
                  </a:lnTo>
                  <a:lnTo>
                    <a:pt x="2358583" y="355979"/>
                  </a:lnTo>
                  <a:lnTo>
                    <a:pt x="2342886" y="312578"/>
                  </a:lnTo>
                  <a:lnTo>
                    <a:pt x="2312340" y="270816"/>
                  </a:lnTo>
                  <a:lnTo>
                    <a:pt x="2267831" y="230975"/>
                  </a:lnTo>
                  <a:lnTo>
                    <a:pt x="2210245" y="193339"/>
                  </a:lnTo>
                  <a:lnTo>
                    <a:pt x="2140467" y="158193"/>
                  </a:lnTo>
                  <a:lnTo>
                    <a:pt x="2101282" y="141641"/>
                  </a:lnTo>
                  <a:lnTo>
                    <a:pt x="2059382" y="125818"/>
                  </a:lnTo>
                  <a:lnTo>
                    <a:pt x="2014877" y="110759"/>
                  </a:lnTo>
                  <a:lnTo>
                    <a:pt x="1967877" y="96500"/>
                  </a:lnTo>
                  <a:lnTo>
                    <a:pt x="1918493" y="83075"/>
                  </a:lnTo>
                  <a:lnTo>
                    <a:pt x="1866837" y="70521"/>
                  </a:lnTo>
                  <a:lnTo>
                    <a:pt x="1813018" y="58872"/>
                  </a:lnTo>
                  <a:lnTo>
                    <a:pt x="1757147" y="48165"/>
                  </a:lnTo>
                  <a:lnTo>
                    <a:pt x="1699335" y="38434"/>
                  </a:lnTo>
                  <a:lnTo>
                    <a:pt x="1639693" y="29716"/>
                  </a:lnTo>
                  <a:lnTo>
                    <a:pt x="1578331" y="22044"/>
                  </a:lnTo>
                  <a:lnTo>
                    <a:pt x="1515361" y="15456"/>
                  </a:lnTo>
                  <a:lnTo>
                    <a:pt x="1450892" y="9986"/>
                  </a:lnTo>
                  <a:lnTo>
                    <a:pt x="1385036" y="5670"/>
                  </a:lnTo>
                  <a:lnTo>
                    <a:pt x="1317902" y="2543"/>
                  </a:lnTo>
                  <a:lnTo>
                    <a:pt x="1249603" y="641"/>
                  </a:lnTo>
                  <a:lnTo>
                    <a:pt x="1180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4927" y="2636901"/>
              <a:ext cx="2360930" cy="756920"/>
            </a:xfrm>
            <a:custGeom>
              <a:avLst/>
              <a:gdLst/>
              <a:ahLst/>
              <a:cxnLst/>
              <a:rect l="l" t="t" r="r" b="b"/>
              <a:pathLst>
                <a:path w="2360929" h="756920">
                  <a:moveTo>
                    <a:pt x="0" y="378206"/>
                  </a:moveTo>
                  <a:lnTo>
                    <a:pt x="7941" y="334092"/>
                  </a:lnTo>
                  <a:lnTo>
                    <a:pt x="31174" y="291474"/>
                  </a:lnTo>
                  <a:lnTo>
                    <a:pt x="68814" y="250637"/>
                  </a:lnTo>
                  <a:lnTo>
                    <a:pt x="119974" y="211864"/>
                  </a:lnTo>
                  <a:lnTo>
                    <a:pt x="183767" y="175437"/>
                  </a:lnTo>
                  <a:lnTo>
                    <a:pt x="220125" y="158193"/>
                  </a:lnTo>
                  <a:lnTo>
                    <a:pt x="259309" y="141641"/>
                  </a:lnTo>
                  <a:lnTo>
                    <a:pt x="301208" y="125818"/>
                  </a:lnTo>
                  <a:lnTo>
                    <a:pt x="345713" y="110759"/>
                  </a:lnTo>
                  <a:lnTo>
                    <a:pt x="392711" y="96500"/>
                  </a:lnTo>
                  <a:lnTo>
                    <a:pt x="442092" y="83075"/>
                  </a:lnTo>
                  <a:lnTo>
                    <a:pt x="493746" y="70521"/>
                  </a:lnTo>
                  <a:lnTo>
                    <a:pt x="547562" y="58872"/>
                  </a:lnTo>
                  <a:lnTo>
                    <a:pt x="603428" y="48165"/>
                  </a:lnTo>
                  <a:lnTo>
                    <a:pt x="661235" y="38434"/>
                  </a:lnTo>
                  <a:lnTo>
                    <a:pt x="720872" y="29716"/>
                  </a:lnTo>
                  <a:lnTo>
                    <a:pt x="782227" y="22044"/>
                  </a:lnTo>
                  <a:lnTo>
                    <a:pt x="845190" y="15456"/>
                  </a:lnTo>
                  <a:lnTo>
                    <a:pt x="909650" y="9986"/>
                  </a:lnTo>
                  <a:lnTo>
                    <a:pt x="975497" y="5670"/>
                  </a:lnTo>
                  <a:lnTo>
                    <a:pt x="1042619" y="2543"/>
                  </a:lnTo>
                  <a:lnTo>
                    <a:pt x="1110907" y="641"/>
                  </a:lnTo>
                  <a:lnTo>
                    <a:pt x="1180249" y="0"/>
                  </a:lnTo>
                  <a:lnTo>
                    <a:pt x="1249603" y="641"/>
                  </a:lnTo>
                  <a:lnTo>
                    <a:pt x="1317902" y="2543"/>
                  </a:lnTo>
                  <a:lnTo>
                    <a:pt x="1385036" y="5670"/>
                  </a:lnTo>
                  <a:lnTo>
                    <a:pt x="1450892" y="9986"/>
                  </a:lnTo>
                  <a:lnTo>
                    <a:pt x="1515361" y="15456"/>
                  </a:lnTo>
                  <a:lnTo>
                    <a:pt x="1578331" y="22044"/>
                  </a:lnTo>
                  <a:lnTo>
                    <a:pt x="1639693" y="29716"/>
                  </a:lnTo>
                  <a:lnTo>
                    <a:pt x="1699335" y="38434"/>
                  </a:lnTo>
                  <a:lnTo>
                    <a:pt x="1757147" y="48165"/>
                  </a:lnTo>
                  <a:lnTo>
                    <a:pt x="1813018" y="58872"/>
                  </a:lnTo>
                  <a:lnTo>
                    <a:pt x="1866837" y="70521"/>
                  </a:lnTo>
                  <a:lnTo>
                    <a:pt x="1918493" y="83075"/>
                  </a:lnTo>
                  <a:lnTo>
                    <a:pt x="1967877" y="96500"/>
                  </a:lnTo>
                  <a:lnTo>
                    <a:pt x="2014877" y="110759"/>
                  </a:lnTo>
                  <a:lnTo>
                    <a:pt x="2059382" y="125818"/>
                  </a:lnTo>
                  <a:lnTo>
                    <a:pt x="2101282" y="141641"/>
                  </a:lnTo>
                  <a:lnTo>
                    <a:pt x="2140467" y="158193"/>
                  </a:lnTo>
                  <a:lnTo>
                    <a:pt x="2176824" y="175437"/>
                  </a:lnTo>
                  <a:lnTo>
                    <a:pt x="2240617" y="211864"/>
                  </a:lnTo>
                  <a:lnTo>
                    <a:pt x="2291775" y="250637"/>
                  </a:lnTo>
                  <a:lnTo>
                    <a:pt x="2329413" y="291474"/>
                  </a:lnTo>
                  <a:lnTo>
                    <a:pt x="2352646" y="334092"/>
                  </a:lnTo>
                  <a:lnTo>
                    <a:pt x="2360587" y="378206"/>
                  </a:lnTo>
                  <a:lnTo>
                    <a:pt x="2358583" y="400432"/>
                  </a:lnTo>
                  <a:lnTo>
                    <a:pt x="2342886" y="443833"/>
                  </a:lnTo>
                  <a:lnTo>
                    <a:pt x="2312340" y="485595"/>
                  </a:lnTo>
                  <a:lnTo>
                    <a:pt x="2267831" y="525436"/>
                  </a:lnTo>
                  <a:lnTo>
                    <a:pt x="2210245" y="563072"/>
                  </a:lnTo>
                  <a:lnTo>
                    <a:pt x="2140467" y="598218"/>
                  </a:lnTo>
                  <a:lnTo>
                    <a:pt x="2101282" y="614770"/>
                  </a:lnTo>
                  <a:lnTo>
                    <a:pt x="2059382" y="630593"/>
                  </a:lnTo>
                  <a:lnTo>
                    <a:pt x="2014877" y="645652"/>
                  </a:lnTo>
                  <a:lnTo>
                    <a:pt x="1967877" y="659911"/>
                  </a:lnTo>
                  <a:lnTo>
                    <a:pt x="1918493" y="673336"/>
                  </a:lnTo>
                  <a:lnTo>
                    <a:pt x="1866837" y="685890"/>
                  </a:lnTo>
                  <a:lnTo>
                    <a:pt x="1813018" y="697539"/>
                  </a:lnTo>
                  <a:lnTo>
                    <a:pt x="1757147" y="708246"/>
                  </a:lnTo>
                  <a:lnTo>
                    <a:pt x="1699335" y="717977"/>
                  </a:lnTo>
                  <a:lnTo>
                    <a:pt x="1639693" y="726695"/>
                  </a:lnTo>
                  <a:lnTo>
                    <a:pt x="1578331" y="734367"/>
                  </a:lnTo>
                  <a:lnTo>
                    <a:pt x="1515361" y="740955"/>
                  </a:lnTo>
                  <a:lnTo>
                    <a:pt x="1450892" y="746425"/>
                  </a:lnTo>
                  <a:lnTo>
                    <a:pt x="1385036" y="750741"/>
                  </a:lnTo>
                  <a:lnTo>
                    <a:pt x="1317902" y="753868"/>
                  </a:lnTo>
                  <a:lnTo>
                    <a:pt x="1249603" y="755770"/>
                  </a:lnTo>
                  <a:lnTo>
                    <a:pt x="1180249" y="756412"/>
                  </a:lnTo>
                  <a:lnTo>
                    <a:pt x="1110907" y="755770"/>
                  </a:lnTo>
                  <a:lnTo>
                    <a:pt x="1042619" y="753868"/>
                  </a:lnTo>
                  <a:lnTo>
                    <a:pt x="975497" y="750741"/>
                  </a:lnTo>
                  <a:lnTo>
                    <a:pt x="909650" y="746425"/>
                  </a:lnTo>
                  <a:lnTo>
                    <a:pt x="845190" y="740955"/>
                  </a:lnTo>
                  <a:lnTo>
                    <a:pt x="782227" y="734367"/>
                  </a:lnTo>
                  <a:lnTo>
                    <a:pt x="720872" y="726695"/>
                  </a:lnTo>
                  <a:lnTo>
                    <a:pt x="661235" y="717977"/>
                  </a:lnTo>
                  <a:lnTo>
                    <a:pt x="603428" y="708246"/>
                  </a:lnTo>
                  <a:lnTo>
                    <a:pt x="547562" y="697539"/>
                  </a:lnTo>
                  <a:lnTo>
                    <a:pt x="493746" y="685890"/>
                  </a:lnTo>
                  <a:lnTo>
                    <a:pt x="442092" y="673336"/>
                  </a:lnTo>
                  <a:lnTo>
                    <a:pt x="392711" y="659911"/>
                  </a:lnTo>
                  <a:lnTo>
                    <a:pt x="345713" y="645652"/>
                  </a:lnTo>
                  <a:lnTo>
                    <a:pt x="301208" y="630593"/>
                  </a:lnTo>
                  <a:lnTo>
                    <a:pt x="259309" y="614770"/>
                  </a:lnTo>
                  <a:lnTo>
                    <a:pt x="220125" y="598218"/>
                  </a:lnTo>
                  <a:lnTo>
                    <a:pt x="183767" y="580974"/>
                  </a:lnTo>
                  <a:lnTo>
                    <a:pt x="119974" y="544547"/>
                  </a:lnTo>
                  <a:lnTo>
                    <a:pt x="68814" y="505774"/>
                  </a:lnTo>
                  <a:lnTo>
                    <a:pt x="31174" y="464937"/>
                  </a:lnTo>
                  <a:lnTo>
                    <a:pt x="7941" y="422319"/>
                  </a:lnTo>
                  <a:lnTo>
                    <a:pt x="0" y="378206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</a:t>
            </a:r>
            <a:r>
              <a:rPr spc="-25" dirty="0"/>
              <a:t> </a:t>
            </a:r>
            <a:r>
              <a:rPr spc="-15" dirty="0"/>
              <a:t>Содержательный</a:t>
            </a:r>
            <a:r>
              <a:rPr spc="-5" dirty="0"/>
              <a:t> </a:t>
            </a:r>
            <a:r>
              <a:rPr spc="-10" dirty="0"/>
              <a:t>раздел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05176" y="835152"/>
            <a:ext cx="5073650" cy="504190"/>
          </a:xfrm>
          <a:prstGeom prst="rect">
            <a:avLst/>
          </a:prstGeom>
          <a:solidFill>
            <a:srgbClr val="4F81BC"/>
          </a:solidFill>
          <a:ln w="25400">
            <a:solidFill>
              <a:srgbClr val="FFFFFF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349250" algn="ctr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Вариативные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модули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8077" y="1746250"/>
            <a:ext cx="18535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4675" marR="5080" indent="-5626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«Волшебный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мир </a:t>
            </a:r>
            <a:r>
              <a:rPr sz="1800" b="1" spc="-44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музея»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6729" y="2675001"/>
            <a:ext cx="1057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«Друзья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</a:t>
            </a:r>
            <a:r>
              <a:rPr sz="18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р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р</a:t>
            </a:r>
            <a:r>
              <a:rPr sz="1800" b="1" spc="-50" dirty="0">
                <a:solidFill>
                  <a:srgbClr val="1F487C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ды»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6492" y="4589145"/>
            <a:ext cx="7212965" cy="119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Особенности</a:t>
            </a:r>
            <a:r>
              <a:rPr sz="1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реализации</a:t>
            </a:r>
            <a:r>
              <a:rPr sz="18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воспитательного</a:t>
            </a:r>
            <a:r>
              <a:rPr sz="18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процесса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ts val="2110"/>
              </a:lnSpc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Особенности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взаимодействия</a:t>
            </a:r>
            <a:r>
              <a:rPr sz="18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педагогического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коллектива</a:t>
            </a:r>
            <a:r>
              <a:rPr sz="18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семьями </a:t>
            </a:r>
            <a:r>
              <a:rPr sz="1800"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воспитанников</a:t>
            </a:r>
            <a:r>
              <a:rPr sz="18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 процессе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реализации</a:t>
            </a:r>
            <a:r>
              <a:rPr sz="18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воспитания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5480" y="269240"/>
            <a:ext cx="37560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III.</a:t>
            </a:r>
            <a:r>
              <a:rPr spc="-5" dirty="0"/>
              <a:t> </a:t>
            </a:r>
            <a:r>
              <a:rPr spc="-10" dirty="0"/>
              <a:t>Организационный</a:t>
            </a:r>
            <a:r>
              <a:rPr spc="10" dirty="0"/>
              <a:t> </a:t>
            </a:r>
            <a:r>
              <a:rPr spc="-10" dirty="0"/>
              <a:t>раздел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05176" y="835152"/>
            <a:ext cx="5073650" cy="504190"/>
          </a:xfrm>
          <a:prstGeom prst="rect">
            <a:avLst/>
          </a:prstGeom>
          <a:solidFill>
            <a:srgbClr val="94B3D6"/>
          </a:solidFill>
          <a:ln w="25400">
            <a:solidFill>
              <a:srgbClr val="FFFFFF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356870" algn="ctr">
              <a:lnSpc>
                <a:spcPct val="100000"/>
              </a:lnSpc>
              <a:spcBef>
                <a:spcPts val="600"/>
              </a:spcBef>
            </a:pPr>
            <a:r>
              <a:rPr sz="2000" b="1" spc="-35" dirty="0">
                <a:latin typeface="Times New Roman"/>
                <a:cs typeface="Times New Roman"/>
              </a:rPr>
              <a:t>Условия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реализации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программы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98042" y="1451228"/>
            <a:ext cx="7793990" cy="4961890"/>
            <a:chOff x="898042" y="1451228"/>
            <a:chExt cx="7793990" cy="4961890"/>
          </a:xfrm>
        </p:grpSpPr>
        <p:sp>
          <p:nvSpPr>
            <p:cNvPr id="6" name="object 6"/>
            <p:cNvSpPr/>
            <p:nvPr/>
          </p:nvSpPr>
          <p:spPr>
            <a:xfrm>
              <a:off x="910742" y="1463928"/>
              <a:ext cx="1037590" cy="4936490"/>
            </a:xfrm>
            <a:custGeom>
              <a:avLst/>
              <a:gdLst/>
              <a:ahLst/>
              <a:cxnLst/>
              <a:rect l="l" t="t" r="r" b="b"/>
              <a:pathLst>
                <a:path w="1037589" h="4936490">
                  <a:moveTo>
                    <a:pt x="15252" y="0"/>
                  </a:moveTo>
                  <a:lnTo>
                    <a:pt x="49329" y="34545"/>
                  </a:lnTo>
                  <a:lnTo>
                    <a:pt x="82829" y="69443"/>
                  </a:lnTo>
                  <a:lnTo>
                    <a:pt x="115751" y="104688"/>
                  </a:lnTo>
                  <a:lnTo>
                    <a:pt x="148095" y="140273"/>
                  </a:lnTo>
                  <a:lnTo>
                    <a:pt x="179862" y="176193"/>
                  </a:lnTo>
                  <a:lnTo>
                    <a:pt x="211051" y="212442"/>
                  </a:lnTo>
                  <a:lnTo>
                    <a:pt x="241663" y="249013"/>
                  </a:lnTo>
                  <a:lnTo>
                    <a:pt x="271697" y="285901"/>
                  </a:lnTo>
                  <a:lnTo>
                    <a:pt x="301153" y="323100"/>
                  </a:lnTo>
                  <a:lnTo>
                    <a:pt x="330032" y="360603"/>
                  </a:lnTo>
                  <a:lnTo>
                    <a:pt x="358333" y="398405"/>
                  </a:lnTo>
                  <a:lnTo>
                    <a:pt x="386057" y="436499"/>
                  </a:lnTo>
                  <a:lnTo>
                    <a:pt x="413203" y="474879"/>
                  </a:lnTo>
                  <a:lnTo>
                    <a:pt x="439772" y="513540"/>
                  </a:lnTo>
                  <a:lnTo>
                    <a:pt x="465763" y="552475"/>
                  </a:lnTo>
                  <a:lnTo>
                    <a:pt x="491176" y="591679"/>
                  </a:lnTo>
                  <a:lnTo>
                    <a:pt x="516012" y="631145"/>
                  </a:lnTo>
                  <a:lnTo>
                    <a:pt x="540270" y="670867"/>
                  </a:lnTo>
                  <a:lnTo>
                    <a:pt x="563951" y="710840"/>
                  </a:lnTo>
                  <a:lnTo>
                    <a:pt x="587054" y="751057"/>
                  </a:lnTo>
                  <a:lnTo>
                    <a:pt x="609580" y="791512"/>
                  </a:lnTo>
                  <a:lnTo>
                    <a:pt x="631528" y="832199"/>
                  </a:lnTo>
                  <a:lnTo>
                    <a:pt x="652898" y="873112"/>
                  </a:lnTo>
                  <a:lnTo>
                    <a:pt x="673691" y="914245"/>
                  </a:lnTo>
                  <a:lnTo>
                    <a:pt x="693906" y="955593"/>
                  </a:lnTo>
                  <a:lnTo>
                    <a:pt x="713544" y="997148"/>
                  </a:lnTo>
                  <a:lnTo>
                    <a:pt x="732604" y="1038906"/>
                  </a:lnTo>
                  <a:lnTo>
                    <a:pt x="751086" y="1080859"/>
                  </a:lnTo>
                  <a:lnTo>
                    <a:pt x="768991" y="1123003"/>
                  </a:lnTo>
                  <a:lnTo>
                    <a:pt x="786319" y="1165330"/>
                  </a:lnTo>
                  <a:lnTo>
                    <a:pt x="803068" y="1207835"/>
                  </a:lnTo>
                  <a:lnTo>
                    <a:pt x="819241" y="1250512"/>
                  </a:lnTo>
                  <a:lnTo>
                    <a:pt x="834835" y="1293355"/>
                  </a:lnTo>
                  <a:lnTo>
                    <a:pt x="849852" y="1336358"/>
                  </a:lnTo>
                  <a:lnTo>
                    <a:pt x="864292" y="1379514"/>
                  </a:lnTo>
                  <a:lnTo>
                    <a:pt x="878153" y="1422819"/>
                  </a:lnTo>
                  <a:lnTo>
                    <a:pt x="891438" y="1466265"/>
                  </a:lnTo>
                  <a:lnTo>
                    <a:pt x="904144" y="1509846"/>
                  </a:lnTo>
                  <a:lnTo>
                    <a:pt x="916274" y="1553558"/>
                  </a:lnTo>
                  <a:lnTo>
                    <a:pt x="927825" y="1597393"/>
                  </a:lnTo>
                  <a:lnTo>
                    <a:pt x="938799" y="1641345"/>
                  </a:lnTo>
                  <a:lnTo>
                    <a:pt x="949196" y="1685409"/>
                  </a:lnTo>
                  <a:lnTo>
                    <a:pt x="959014" y="1729579"/>
                  </a:lnTo>
                  <a:lnTo>
                    <a:pt x="968256" y="1773848"/>
                  </a:lnTo>
                  <a:lnTo>
                    <a:pt x="976919" y="1818210"/>
                  </a:lnTo>
                  <a:lnTo>
                    <a:pt x="985005" y="1862661"/>
                  </a:lnTo>
                  <a:lnTo>
                    <a:pt x="992514" y="1907192"/>
                  </a:lnTo>
                  <a:lnTo>
                    <a:pt x="999445" y="1951799"/>
                  </a:lnTo>
                  <a:lnTo>
                    <a:pt x="1005798" y="1996475"/>
                  </a:lnTo>
                  <a:lnTo>
                    <a:pt x="1011574" y="2041214"/>
                  </a:lnTo>
                  <a:lnTo>
                    <a:pt x="1016772" y="2086011"/>
                  </a:lnTo>
                  <a:lnTo>
                    <a:pt x="1021393" y="2130859"/>
                  </a:lnTo>
                  <a:lnTo>
                    <a:pt x="1025436" y="2175752"/>
                  </a:lnTo>
                  <a:lnTo>
                    <a:pt x="1028901" y="2220685"/>
                  </a:lnTo>
                  <a:lnTo>
                    <a:pt x="1031789" y="2265650"/>
                  </a:lnTo>
                  <a:lnTo>
                    <a:pt x="1034099" y="2310643"/>
                  </a:lnTo>
                  <a:lnTo>
                    <a:pt x="1035832" y="2355657"/>
                  </a:lnTo>
                  <a:lnTo>
                    <a:pt x="1036987" y="2400686"/>
                  </a:lnTo>
                  <a:lnTo>
                    <a:pt x="1037565" y="2445724"/>
                  </a:lnTo>
                  <a:lnTo>
                    <a:pt x="1037565" y="2490765"/>
                  </a:lnTo>
                  <a:lnTo>
                    <a:pt x="1036987" y="2535803"/>
                  </a:lnTo>
                  <a:lnTo>
                    <a:pt x="1035832" y="2580832"/>
                  </a:lnTo>
                  <a:lnTo>
                    <a:pt x="1034099" y="2625846"/>
                  </a:lnTo>
                  <a:lnTo>
                    <a:pt x="1031789" y="2670839"/>
                  </a:lnTo>
                  <a:lnTo>
                    <a:pt x="1028901" y="2715804"/>
                  </a:lnTo>
                  <a:lnTo>
                    <a:pt x="1025436" y="2760737"/>
                  </a:lnTo>
                  <a:lnTo>
                    <a:pt x="1021393" y="2805630"/>
                  </a:lnTo>
                  <a:lnTo>
                    <a:pt x="1016772" y="2850478"/>
                  </a:lnTo>
                  <a:lnTo>
                    <a:pt x="1011574" y="2895275"/>
                  </a:lnTo>
                  <a:lnTo>
                    <a:pt x="1005798" y="2940014"/>
                  </a:lnTo>
                  <a:lnTo>
                    <a:pt x="999445" y="2984690"/>
                  </a:lnTo>
                  <a:lnTo>
                    <a:pt x="992514" y="3029297"/>
                  </a:lnTo>
                  <a:lnTo>
                    <a:pt x="985005" y="3073828"/>
                  </a:lnTo>
                  <a:lnTo>
                    <a:pt x="976919" y="3118279"/>
                  </a:lnTo>
                  <a:lnTo>
                    <a:pt x="968256" y="3162641"/>
                  </a:lnTo>
                  <a:lnTo>
                    <a:pt x="959014" y="3206910"/>
                  </a:lnTo>
                  <a:lnTo>
                    <a:pt x="949196" y="3251080"/>
                  </a:lnTo>
                  <a:lnTo>
                    <a:pt x="938799" y="3295144"/>
                  </a:lnTo>
                  <a:lnTo>
                    <a:pt x="927825" y="3339096"/>
                  </a:lnTo>
                  <a:lnTo>
                    <a:pt x="916274" y="3382931"/>
                  </a:lnTo>
                  <a:lnTo>
                    <a:pt x="904144" y="3426643"/>
                  </a:lnTo>
                  <a:lnTo>
                    <a:pt x="891438" y="3470224"/>
                  </a:lnTo>
                  <a:lnTo>
                    <a:pt x="878153" y="3513670"/>
                  </a:lnTo>
                  <a:lnTo>
                    <a:pt x="864292" y="3556975"/>
                  </a:lnTo>
                  <a:lnTo>
                    <a:pt x="849852" y="3600131"/>
                  </a:lnTo>
                  <a:lnTo>
                    <a:pt x="834835" y="3643134"/>
                  </a:lnTo>
                  <a:lnTo>
                    <a:pt x="819241" y="3685977"/>
                  </a:lnTo>
                  <a:lnTo>
                    <a:pt x="803068" y="3728654"/>
                  </a:lnTo>
                  <a:lnTo>
                    <a:pt x="786319" y="3771159"/>
                  </a:lnTo>
                  <a:lnTo>
                    <a:pt x="768991" y="3813486"/>
                  </a:lnTo>
                  <a:lnTo>
                    <a:pt x="751086" y="3855630"/>
                  </a:lnTo>
                  <a:lnTo>
                    <a:pt x="732604" y="3897583"/>
                  </a:lnTo>
                  <a:lnTo>
                    <a:pt x="713544" y="3939341"/>
                  </a:lnTo>
                  <a:lnTo>
                    <a:pt x="693906" y="3980896"/>
                  </a:lnTo>
                  <a:lnTo>
                    <a:pt x="673691" y="4022244"/>
                  </a:lnTo>
                  <a:lnTo>
                    <a:pt x="652898" y="4063377"/>
                  </a:lnTo>
                  <a:lnTo>
                    <a:pt x="631528" y="4104290"/>
                  </a:lnTo>
                  <a:lnTo>
                    <a:pt x="609580" y="4144977"/>
                  </a:lnTo>
                  <a:lnTo>
                    <a:pt x="587054" y="4185432"/>
                  </a:lnTo>
                  <a:lnTo>
                    <a:pt x="563951" y="4225649"/>
                  </a:lnTo>
                  <a:lnTo>
                    <a:pt x="540270" y="4265622"/>
                  </a:lnTo>
                  <a:lnTo>
                    <a:pt x="516012" y="4305344"/>
                  </a:lnTo>
                  <a:lnTo>
                    <a:pt x="491176" y="4344810"/>
                  </a:lnTo>
                  <a:lnTo>
                    <a:pt x="465763" y="4384014"/>
                  </a:lnTo>
                  <a:lnTo>
                    <a:pt x="439772" y="4422949"/>
                  </a:lnTo>
                  <a:lnTo>
                    <a:pt x="413203" y="4461610"/>
                  </a:lnTo>
                  <a:lnTo>
                    <a:pt x="386057" y="4499990"/>
                  </a:lnTo>
                  <a:lnTo>
                    <a:pt x="358333" y="4538084"/>
                  </a:lnTo>
                  <a:lnTo>
                    <a:pt x="330032" y="4575886"/>
                  </a:lnTo>
                  <a:lnTo>
                    <a:pt x="301153" y="4613389"/>
                  </a:lnTo>
                  <a:lnTo>
                    <a:pt x="271697" y="4650588"/>
                  </a:lnTo>
                  <a:lnTo>
                    <a:pt x="241663" y="4687476"/>
                  </a:lnTo>
                  <a:lnTo>
                    <a:pt x="211051" y="4724047"/>
                  </a:lnTo>
                  <a:lnTo>
                    <a:pt x="179862" y="4760296"/>
                  </a:lnTo>
                  <a:lnTo>
                    <a:pt x="148095" y="4796216"/>
                  </a:lnTo>
                  <a:lnTo>
                    <a:pt x="115751" y="4831801"/>
                  </a:lnTo>
                  <a:lnTo>
                    <a:pt x="82829" y="4867046"/>
                  </a:lnTo>
                  <a:lnTo>
                    <a:pt x="49329" y="4901944"/>
                  </a:lnTo>
                  <a:lnTo>
                    <a:pt x="15252" y="4936490"/>
                  </a:lnTo>
                  <a:lnTo>
                    <a:pt x="0" y="4921237"/>
                  </a:lnTo>
                  <a:lnTo>
                    <a:pt x="33864" y="4886907"/>
                  </a:lnTo>
                  <a:lnTo>
                    <a:pt x="67155" y="4852227"/>
                  </a:lnTo>
                  <a:lnTo>
                    <a:pt x="99872" y="4817203"/>
                  </a:lnTo>
                  <a:lnTo>
                    <a:pt x="132014" y="4781839"/>
                  </a:lnTo>
                  <a:lnTo>
                    <a:pt x="163583" y="4746143"/>
                  </a:lnTo>
                  <a:lnTo>
                    <a:pt x="194578" y="4710121"/>
                  </a:lnTo>
                  <a:lnTo>
                    <a:pt x="224999" y="4673777"/>
                  </a:lnTo>
                  <a:lnTo>
                    <a:pt x="254846" y="4637119"/>
                  </a:lnTo>
                  <a:lnTo>
                    <a:pt x="284119" y="4600152"/>
                  </a:lnTo>
                  <a:lnTo>
                    <a:pt x="312817" y="4562883"/>
                  </a:lnTo>
                  <a:lnTo>
                    <a:pt x="340942" y="4525317"/>
                  </a:lnTo>
                  <a:lnTo>
                    <a:pt x="368493" y="4487460"/>
                  </a:lnTo>
                  <a:lnTo>
                    <a:pt x="395470" y="4449318"/>
                  </a:lnTo>
                  <a:lnTo>
                    <a:pt x="421873" y="4410897"/>
                  </a:lnTo>
                  <a:lnTo>
                    <a:pt x="447702" y="4372204"/>
                  </a:lnTo>
                  <a:lnTo>
                    <a:pt x="472957" y="4333244"/>
                  </a:lnTo>
                  <a:lnTo>
                    <a:pt x="497638" y="4294024"/>
                  </a:lnTo>
                  <a:lnTo>
                    <a:pt x="521745" y="4254548"/>
                  </a:lnTo>
                  <a:lnTo>
                    <a:pt x="545279" y="4214824"/>
                  </a:lnTo>
                  <a:lnTo>
                    <a:pt x="568238" y="4174857"/>
                  </a:lnTo>
                  <a:lnTo>
                    <a:pt x="590623" y="4134653"/>
                  </a:lnTo>
                  <a:lnTo>
                    <a:pt x="612434" y="4094219"/>
                  </a:lnTo>
                  <a:lnTo>
                    <a:pt x="633671" y="4053559"/>
                  </a:lnTo>
                  <a:lnTo>
                    <a:pt x="654334" y="4012681"/>
                  </a:lnTo>
                  <a:lnTo>
                    <a:pt x="674424" y="3971590"/>
                  </a:lnTo>
                  <a:lnTo>
                    <a:pt x="693939" y="3930292"/>
                  </a:lnTo>
                  <a:lnTo>
                    <a:pt x="712880" y="3888794"/>
                  </a:lnTo>
                  <a:lnTo>
                    <a:pt x="731247" y="3847100"/>
                  </a:lnTo>
                  <a:lnTo>
                    <a:pt x="749041" y="3805218"/>
                  </a:lnTo>
                  <a:lnTo>
                    <a:pt x="766260" y="3763153"/>
                  </a:lnTo>
                  <a:lnTo>
                    <a:pt x="782905" y="3720911"/>
                  </a:lnTo>
                  <a:lnTo>
                    <a:pt x="798977" y="3678498"/>
                  </a:lnTo>
                  <a:lnTo>
                    <a:pt x="814474" y="3635921"/>
                  </a:lnTo>
                  <a:lnTo>
                    <a:pt x="829398" y="3593184"/>
                  </a:lnTo>
                  <a:lnTo>
                    <a:pt x="843747" y="3550295"/>
                  </a:lnTo>
                  <a:lnTo>
                    <a:pt x="857523" y="3507258"/>
                  </a:lnTo>
                  <a:lnTo>
                    <a:pt x="870724" y="3464081"/>
                  </a:lnTo>
                  <a:lnTo>
                    <a:pt x="883352" y="3420769"/>
                  </a:lnTo>
                  <a:lnTo>
                    <a:pt x="895405" y="3377328"/>
                  </a:lnTo>
                  <a:lnTo>
                    <a:pt x="906885" y="3333764"/>
                  </a:lnTo>
                  <a:lnTo>
                    <a:pt x="917790" y="3290084"/>
                  </a:lnTo>
                  <a:lnTo>
                    <a:pt x="928122" y="3246292"/>
                  </a:lnTo>
                  <a:lnTo>
                    <a:pt x="937879" y="3202395"/>
                  </a:lnTo>
                  <a:lnTo>
                    <a:pt x="947063" y="3158400"/>
                  </a:lnTo>
                  <a:lnTo>
                    <a:pt x="955673" y="3114312"/>
                  </a:lnTo>
                  <a:lnTo>
                    <a:pt x="963708" y="3070136"/>
                  </a:lnTo>
                  <a:lnTo>
                    <a:pt x="971170" y="3025880"/>
                  </a:lnTo>
                  <a:lnTo>
                    <a:pt x="978058" y="2981549"/>
                  </a:lnTo>
                  <a:lnTo>
                    <a:pt x="984372" y="2937148"/>
                  </a:lnTo>
                  <a:lnTo>
                    <a:pt x="990111" y="2892685"/>
                  </a:lnTo>
                  <a:lnTo>
                    <a:pt x="995277" y="2848165"/>
                  </a:lnTo>
                  <a:lnTo>
                    <a:pt x="999869" y="2803594"/>
                  </a:lnTo>
                  <a:lnTo>
                    <a:pt x="1003887" y="2758978"/>
                  </a:lnTo>
                  <a:lnTo>
                    <a:pt x="1007331" y="2714323"/>
                  </a:lnTo>
                  <a:lnTo>
                    <a:pt x="1010201" y="2669635"/>
                  </a:lnTo>
                  <a:lnTo>
                    <a:pt x="1012497" y="2624919"/>
                  </a:lnTo>
                  <a:lnTo>
                    <a:pt x="1014219" y="2580183"/>
                  </a:lnTo>
                  <a:lnTo>
                    <a:pt x="1015366" y="2535432"/>
                  </a:lnTo>
                  <a:lnTo>
                    <a:pt x="1015940" y="2490672"/>
                  </a:lnTo>
                  <a:lnTo>
                    <a:pt x="1015940" y="2445909"/>
                  </a:lnTo>
                  <a:lnTo>
                    <a:pt x="1015366" y="2401149"/>
                  </a:lnTo>
                  <a:lnTo>
                    <a:pt x="1014219" y="2356398"/>
                  </a:lnTo>
                  <a:lnTo>
                    <a:pt x="1012497" y="2311661"/>
                  </a:lnTo>
                  <a:lnTo>
                    <a:pt x="1010201" y="2266946"/>
                  </a:lnTo>
                  <a:lnTo>
                    <a:pt x="1007331" y="2222257"/>
                  </a:lnTo>
                  <a:lnTo>
                    <a:pt x="1003887" y="2177602"/>
                  </a:lnTo>
                  <a:lnTo>
                    <a:pt x="999869" y="2132986"/>
                  </a:lnTo>
                  <a:lnTo>
                    <a:pt x="995277" y="2088414"/>
                  </a:lnTo>
                  <a:lnTo>
                    <a:pt x="990111" y="2043893"/>
                  </a:lnTo>
                  <a:lnTo>
                    <a:pt x="984372" y="1999429"/>
                  </a:lnTo>
                  <a:lnTo>
                    <a:pt x="978058" y="1955029"/>
                  </a:lnTo>
                  <a:lnTo>
                    <a:pt x="971170" y="1910697"/>
                  </a:lnTo>
                  <a:lnTo>
                    <a:pt x="963708" y="1866440"/>
                  </a:lnTo>
                  <a:lnTo>
                    <a:pt x="955673" y="1822263"/>
                  </a:lnTo>
                  <a:lnTo>
                    <a:pt x="947063" y="1778174"/>
                  </a:lnTo>
                  <a:lnTo>
                    <a:pt x="937879" y="1734178"/>
                  </a:lnTo>
                  <a:lnTo>
                    <a:pt x="928122" y="1690280"/>
                  </a:lnTo>
                  <a:lnTo>
                    <a:pt x="917790" y="1646487"/>
                  </a:lnTo>
                  <a:lnTo>
                    <a:pt x="906885" y="1602805"/>
                  </a:lnTo>
                  <a:lnTo>
                    <a:pt x="895405" y="1559240"/>
                  </a:lnTo>
                  <a:lnTo>
                    <a:pt x="883352" y="1515798"/>
                  </a:lnTo>
                  <a:lnTo>
                    <a:pt x="870724" y="1472485"/>
                  </a:lnTo>
                  <a:lnTo>
                    <a:pt x="857523" y="1429306"/>
                  </a:lnTo>
                  <a:lnTo>
                    <a:pt x="843747" y="1386269"/>
                  </a:lnTo>
                  <a:lnTo>
                    <a:pt x="829398" y="1343378"/>
                  </a:lnTo>
                  <a:lnTo>
                    <a:pt x="814474" y="1300640"/>
                  </a:lnTo>
                  <a:lnTo>
                    <a:pt x="798977" y="1258060"/>
                  </a:lnTo>
                  <a:lnTo>
                    <a:pt x="782905" y="1215646"/>
                  </a:lnTo>
                  <a:lnTo>
                    <a:pt x="766260" y="1173402"/>
                  </a:lnTo>
                  <a:lnTo>
                    <a:pt x="749041" y="1131335"/>
                  </a:lnTo>
                  <a:lnTo>
                    <a:pt x="731247" y="1089451"/>
                  </a:lnTo>
                  <a:lnTo>
                    <a:pt x="712880" y="1047756"/>
                  </a:lnTo>
                  <a:lnTo>
                    <a:pt x="693939" y="1006256"/>
                  </a:lnTo>
                  <a:lnTo>
                    <a:pt x="674424" y="964956"/>
                  </a:lnTo>
                  <a:lnTo>
                    <a:pt x="654334" y="923863"/>
                  </a:lnTo>
                  <a:lnTo>
                    <a:pt x="633671" y="882982"/>
                  </a:lnTo>
                  <a:lnTo>
                    <a:pt x="612434" y="842321"/>
                  </a:lnTo>
                  <a:lnTo>
                    <a:pt x="590623" y="801884"/>
                  </a:lnTo>
                  <a:lnTo>
                    <a:pt x="568238" y="761678"/>
                  </a:lnTo>
                  <a:lnTo>
                    <a:pt x="545279" y="721709"/>
                  </a:lnTo>
                  <a:lnTo>
                    <a:pt x="521745" y="681982"/>
                  </a:lnTo>
                  <a:lnTo>
                    <a:pt x="497638" y="642504"/>
                  </a:lnTo>
                  <a:lnTo>
                    <a:pt x="472957" y="603281"/>
                  </a:lnTo>
                  <a:lnTo>
                    <a:pt x="447702" y="564318"/>
                  </a:lnTo>
                  <a:lnTo>
                    <a:pt x="421873" y="525622"/>
                  </a:lnTo>
                  <a:lnTo>
                    <a:pt x="395470" y="487199"/>
                  </a:lnTo>
                  <a:lnTo>
                    <a:pt x="368493" y="449055"/>
                  </a:lnTo>
                  <a:lnTo>
                    <a:pt x="340942" y="411195"/>
                  </a:lnTo>
                  <a:lnTo>
                    <a:pt x="312817" y="373626"/>
                  </a:lnTo>
                  <a:lnTo>
                    <a:pt x="284119" y="336353"/>
                  </a:lnTo>
                  <a:lnTo>
                    <a:pt x="254846" y="299383"/>
                  </a:lnTo>
                  <a:lnTo>
                    <a:pt x="224999" y="262722"/>
                  </a:lnTo>
                  <a:lnTo>
                    <a:pt x="194578" y="226376"/>
                  </a:lnTo>
                  <a:lnTo>
                    <a:pt x="163583" y="190350"/>
                  </a:lnTo>
                  <a:lnTo>
                    <a:pt x="132014" y="154650"/>
                  </a:lnTo>
                  <a:lnTo>
                    <a:pt x="99872" y="119284"/>
                  </a:lnTo>
                  <a:lnTo>
                    <a:pt x="67155" y="84256"/>
                  </a:lnTo>
                  <a:lnTo>
                    <a:pt x="33864" y="49572"/>
                  </a:lnTo>
                  <a:lnTo>
                    <a:pt x="0" y="15240"/>
                  </a:lnTo>
                  <a:lnTo>
                    <a:pt x="15252" y="0"/>
                  </a:lnTo>
                  <a:close/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1399" y="1574761"/>
              <a:ext cx="7487920" cy="471805"/>
            </a:xfrm>
            <a:custGeom>
              <a:avLst/>
              <a:gdLst/>
              <a:ahLst/>
              <a:cxnLst/>
              <a:rect l="l" t="t" r="r" b="b"/>
              <a:pathLst>
                <a:path w="7487920" h="471805">
                  <a:moveTo>
                    <a:pt x="7487793" y="0"/>
                  </a:moveTo>
                  <a:lnTo>
                    <a:pt x="0" y="0"/>
                  </a:lnTo>
                  <a:lnTo>
                    <a:pt x="0" y="471335"/>
                  </a:lnTo>
                  <a:lnTo>
                    <a:pt x="7487793" y="471335"/>
                  </a:lnTo>
                  <a:lnTo>
                    <a:pt x="748779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91399" y="1574761"/>
              <a:ext cx="7487920" cy="471805"/>
            </a:xfrm>
            <a:custGeom>
              <a:avLst/>
              <a:gdLst/>
              <a:ahLst/>
              <a:cxnLst/>
              <a:rect l="l" t="t" r="r" b="b"/>
              <a:pathLst>
                <a:path w="7487920" h="471805">
                  <a:moveTo>
                    <a:pt x="0" y="471335"/>
                  </a:moveTo>
                  <a:lnTo>
                    <a:pt x="7487793" y="471335"/>
                  </a:lnTo>
                  <a:lnTo>
                    <a:pt x="7487793" y="0"/>
                  </a:lnTo>
                  <a:lnTo>
                    <a:pt x="0" y="0"/>
                  </a:lnTo>
                  <a:lnTo>
                    <a:pt x="0" y="47133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53083" y="1619503"/>
            <a:ext cx="6383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Общие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требования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условиям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реализации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84123" y="1503172"/>
            <a:ext cx="7807959" cy="1263015"/>
            <a:chOff x="884123" y="1503172"/>
            <a:chExt cx="7807959" cy="1263015"/>
          </a:xfrm>
        </p:grpSpPr>
        <p:sp>
          <p:nvSpPr>
            <p:cNvPr id="11" name="object 11"/>
            <p:cNvSpPr/>
            <p:nvPr/>
          </p:nvSpPr>
          <p:spPr>
            <a:xfrm>
              <a:off x="896823" y="1515872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80" h="589280">
                  <a:moveTo>
                    <a:pt x="294576" y="0"/>
                  </a:moveTo>
                  <a:lnTo>
                    <a:pt x="246795" y="3853"/>
                  </a:lnTo>
                  <a:lnTo>
                    <a:pt x="201468" y="15012"/>
                  </a:lnTo>
                  <a:lnTo>
                    <a:pt x="159203" y="32870"/>
                  </a:lnTo>
                  <a:lnTo>
                    <a:pt x="120604" y="56822"/>
                  </a:lnTo>
                  <a:lnTo>
                    <a:pt x="86280" y="86264"/>
                  </a:lnTo>
                  <a:lnTo>
                    <a:pt x="56837" y="120591"/>
                  </a:lnTo>
                  <a:lnTo>
                    <a:pt x="32880" y="159196"/>
                  </a:lnTo>
                  <a:lnTo>
                    <a:pt x="15018" y="201476"/>
                  </a:lnTo>
                  <a:lnTo>
                    <a:pt x="3855" y="246826"/>
                  </a:lnTo>
                  <a:lnTo>
                    <a:pt x="0" y="294639"/>
                  </a:lnTo>
                  <a:lnTo>
                    <a:pt x="3855" y="342419"/>
                  </a:lnTo>
                  <a:lnTo>
                    <a:pt x="15018" y="387741"/>
                  </a:lnTo>
                  <a:lnTo>
                    <a:pt x="32880" y="429999"/>
                  </a:lnTo>
                  <a:lnTo>
                    <a:pt x="56837" y="468589"/>
                  </a:lnTo>
                  <a:lnTo>
                    <a:pt x="86280" y="502904"/>
                  </a:lnTo>
                  <a:lnTo>
                    <a:pt x="120604" y="532338"/>
                  </a:lnTo>
                  <a:lnTo>
                    <a:pt x="159203" y="556286"/>
                  </a:lnTo>
                  <a:lnTo>
                    <a:pt x="201468" y="574141"/>
                  </a:lnTo>
                  <a:lnTo>
                    <a:pt x="246795" y="585299"/>
                  </a:lnTo>
                  <a:lnTo>
                    <a:pt x="294576" y="589152"/>
                  </a:lnTo>
                  <a:lnTo>
                    <a:pt x="342355" y="585299"/>
                  </a:lnTo>
                  <a:lnTo>
                    <a:pt x="387684" y="574141"/>
                  </a:lnTo>
                  <a:lnTo>
                    <a:pt x="429955" y="556286"/>
                  </a:lnTo>
                  <a:lnTo>
                    <a:pt x="468560" y="532338"/>
                  </a:lnTo>
                  <a:lnTo>
                    <a:pt x="502893" y="502904"/>
                  </a:lnTo>
                  <a:lnTo>
                    <a:pt x="532345" y="468589"/>
                  </a:lnTo>
                  <a:lnTo>
                    <a:pt x="556309" y="429999"/>
                  </a:lnTo>
                  <a:lnTo>
                    <a:pt x="574179" y="387741"/>
                  </a:lnTo>
                  <a:lnTo>
                    <a:pt x="585346" y="342419"/>
                  </a:lnTo>
                  <a:lnTo>
                    <a:pt x="589203" y="294639"/>
                  </a:lnTo>
                  <a:lnTo>
                    <a:pt x="585346" y="246826"/>
                  </a:lnTo>
                  <a:lnTo>
                    <a:pt x="574179" y="201476"/>
                  </a:lnTo>
                  <a:lnTo>
                    <a:pt x="556309" y="159196"/>
                  </a:lnTo>
                  <a:lnTo>
                    <a:pt x="532345" y="120591"/>
                  </a:lnTo>
                  <a:lnTo>
                    <a:pt x="502893" y="86264"/>
                  </a:lnTo>
                  <a:lnTo>
                    <a:pt x="468560" y="56822"/>
                  </a:lnTo>
                  <a:lnTo>
                    <a:pt x="429955" y="32870"/>
                  </a:lnTo>
                  <a:lnTo>
                    <a:pt x="387684" y="15012"/>
                  </a:lnTo>
                  <a:lnTo>
                    <a:pt x="342355" y="3853"/>
                  </a:lnTo>
                  <a:lnTo>
                    <a:pt x="294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6823" y="1515872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80" h="589280">
                  <a:moveTo>
                    <a:pt x="0" y="294639"/>
                  </a:moveTo>
                  <a:lnTo>
                    <a:pt x="3855" y="246826"/>
                  </a:lnTo>
                  <a:lnTo>
                    <a:pt x="15018" y="201476"/>
                  </a:lnTo>
                  <a:lnTo>
                    <a:pt x="32880" y="159196"/>
                  </a:lnTo>
                  <a:lnTo>
                    <a:pt x="56837" y="120591"/>
                  </a:lnTo>
                  <a:lnTo>
                    <a:pt x="86280" y="86264"/>
                  </a:lnTo>
                  <a:lnTo>
                    <a:pt x="120604" y="56822"/>
                  </a:lnTo>
                  <a:lnTo>
                    <a:pt x="159203" y="32870"/>
                  </a:lnTo>
                  <a:lnTo>
                    <a:pt x="201468" y="15012"/>
                  </a:lnTo>
                  <a:lnTo>
                    <a:pt x="246795" y="3853"/>
                  </a:lnTo>
                  <a:lnTo>
                    <a:pt x="294576" y="0"/>
                  </a:lnTo>
                  <a:lnTo>
                    <a:pt x="342355" y="3853"/>
                  </a:lnTo>
                  <a:lnTo>
                    <a:pt x="387684" y="15012"/>
                  </a:lnTo>
                  <a:lnTo>
                    <a:pt x="429955" y="32870"/>
                  </a:lnTo>
                  <a:lnTo>
                    <a:pt x="468560" y="56822"/>
                  </a:lnTo>
                  <a:lnTo>
                    <a:pt x="502893" y="86264"/>
                  </a:lnTo>
                  <a:lnTo>
                    <a:pt x="532345" y="120591"/>
                  </a:lnTo>
                  <a:lnTo>
                    <a:pt x="556309" y="159196"/>
                  </a:lnTo>
                  <a:lnTo>
                    <a:pt x="574179" y="201476"/>
                  </a:lnTo>
                  <a:lnTo>
                    <a:pt x="585346" y="246826"/>
                  </a:lnTo>
                  <a:lnTo>
                    <a:pt x="589203" y="294639"/>
                  </a:lnTo>
                  <a:lnTo>
                    <a:pt x="585346" y="342419"/>
                  </a:lnTo>
                  <a:lnTo>
                    <a:pt x="574179" y="387741"/>
                  </a:lnTo>
                  <a:lnTo>
                    <a:pt x="556309" y="429999"/>
                  </a:lnTo>
                  <a:lnTo>
                    <a:pt x="532345" y="468589"/>
                  </a:lnTo>
                  <a:lnTo>
                    <a:pt x="502893" y="502904"/>
                  </a:lnTo>
                  <a:lnTo>
                    <a:pt x="468560" y="532338"/>
                  </a:lnTo>
                  <a:lnTo>
                    <a:pt x="429955" y="556286"/>
                  </a:lnTo>
                  <a:lnTo>
                    <a:pt x="387684" y="574141"/>
                  </a:lnTo>
                  <a:lnTo>
                    <a:pt x="342355" y="585299"/>
                  </a:lnTo>
                  <a:lnTo>
                    <a:pt x="294576" y="589152"/>
                  </a:lnTo>
                  <a:lnTo>
                    <a:pt x="246795" y="585299"/>
                  </a:lnTo>
                  <a:lnTo>
                    <a:pt x="201468" y="574141"/>
                  </a:lnTo>
                  <a:lnTo>
                    <a:pt x="159203" y="556286"/>
                  </a:lnTo>
                  <a:lnTo>
                    <a:pt x="120604" y="532338"/>
                  </a:lnTo>
                  <a:lnTo>
                    <a:pt x="86280" y="502904"/>
                  </a:lnTo>
                  <a:lnTo>
                    <a:pt x="56837" y="468589"/>
                  </a:lnTo>
                  <a:lnTo>
                    <a:pt x="32880" y="429999"/>
                  </a:lnTo>
                  <a:lnTo>
                    <a:pt x="15018" y="387741"/>
                  </a:lnTo>
                  <a:lnTo>
                    <a:pt x="3855" y="342419"/>
                  </a:lnTo>
                  <a:lnTo>
                    <a:pt x="0" y="29463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8233" y="2282151"/>
              <a:ext cx="7061200" cy="471805"/>
            </a:xfrm>
            <a:custGeom>
              <a:avLst/>
              <a:gdLst/>
              <a:ahLst/>
              <a:cxnLst/>
              <a:rect l="l" t="t" r="r" b="b"/>
              <a:pathLst>
                <a:path w="7061200" h="471805">
                  <a:moveTo>
                    <a:pt x="7060946" y="0"/>
                  </a:moveTo>
                  <a:lnTo>
                    <a:pt x="0" y="0"/>
                  </a:lnTo>
                  <a:lnTo>
                    <a:pt x="0" y="471335"/>
                  </a:lnTo>
                  <a:lnTo>
                    <a:pt x="7060946" y="471335"/>
                  </a:lnTo>
                  <a:lnTo>
                    <a:pt x="70609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18233" y="2282151"/>
              <a:ext cx="7061200" cy="471805"/>
            </a:xfrm>
            <a:custGeom>
              <a:avLst/>
              <a:gdLst/>
              <a:ahLst/>
              <a:cxnLst/>
              <a:rect l="l" t="t" r="r" b="b"/>
              <a:pathLst>
                <a:path w="7061200" h="471805">
                  <a:moveTo>
                    <a:pt x="0" y="471335"/>
                  </a:moveTo>
                  <a:lnTo>
                    <a:pt x="7060946" y="471335"/>
                  </a:lnTo>
                  <a:lnTo>
                    <a:pt x="7060946" y="0"/>
                  </a:lnTo>
                  <a:lnTo>
                    <a:pt x="0" y="0"/>
                  </a:lnTo>
                  <a:lnTo>
                    <a:pt x="0" y="47133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80057" y="2327275"/>
            <a:ext cx="41541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Взаимодействия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взрослого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детьми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10894" y="2210561"/>
            <a:ext cx="7381240" cy="1263015"/>
            <a:chOff x="1310894" y="2210561"/>
            <a:chExt cx="7381240" cy="1263015"/>
          </a:xfrm>
        </p:grpSpPr>
        <p:sp>
          <p:nvSpPr>
            <p:cNvPr id="17" name="object 17"/>
            <p:cNvSpPr/>
            <p:nvPr/>
          </p:nvSpPr>
          <p:spPr>
            <a:xfrm>
              <a:off x="1323594" y="2223261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80" h="589280">
                  <a:moveTo>
                    <a:pt x="294640" y="0"/>
                  </a:moveTo>
                  <a:lnTo>
                    <a:pt x="246857" y="3857"/>
                  </a:lnTo>
                  <a:lnTo>
                    <a:pt x="201525" y="15024"/>
                  </a:lnTo>
                  <a:lnTo>
                    <a:pt x="159252" y="32894"/>
                  </a:lnTo>
                  <a:lnTo>
                    <a:pt x="120645" y="56859"/>
                  </a:lnTo>
                  <a:lnTo>
                    <a:pt x="86312" y="86312"/>
                  </a:lnTo>
                  <a:lnTo>
                    <a:pt x="56859" y="120645"/>
                  </a:lnTo>
                  <a:lnTo>
                    <a:pt x="32894" y="159252"/>
                  </a:lnTo>
                  <a:lnTo>
                    <a:pt x="15024" y="201525"/>
                  </a:lnTo>
                  <a:lnTo>
                    <a:pt x="3857" y="246857"/>
                  </a:lnTo>
                  <a:lnTo>
                    <a:pt x="0" y="294639"/>
                  </a:lnTo>
                  <a:lnTo>
                    <a:pt x="3857" y="342419"/>
                  </a:lnTo>
                  <a:lnTo>
                    <a:pt x="15024" y="387741"/>
                  </a:lnTo>
                  <a:lnTo>
                    <a:pt x="32894" y="429999"/>
                  </a:lnTo>
                  <a:lnTo>
                    <a:pt x="56859" y="468589"/>
                  </a:lnTo>
                  <a:lnTo>
                    <a:pt x="86312" y="502904"/>
                  </a:lnTo>
                  <a:lnTo>
                    <a:pt x="120645" y="532338"/>
                  </a:lnTo>
                  <a:lnTo>
                    <a:pt x="159252" y="556286"/>
                  </a:lnTo>
                  <a:lnTo>
                    <a:pt x="201525" y="574141"/>
                  </a:lnTo>
                  <a:lnTo>
                    <a:pt x="246857" y="585299"/>
                  </a:lnTo>
                  <a:lnTo>
                    <a:pt x="294640" y="589152"/>
                  </a:lnTo>
                  <a:lnTo>
                    <a:pt x="342422" y="585299"/>
                  </a:lnTo>
                  <a:lnTo>
                    <a:pt x="387754" y="574141"/>
                  </a:lnTo>
                  <a:lnTo>
                    <a:pt x="430027" y="556286"/>
                  </a:lnTo>
                  <a:lnTo>
                    <a:pt x="468634" y="532338"/>
                  </a:lnTo>
                  <a:lnTo>
                    <a:pt x="502967" y="502904"/>
                  </a:lnTo>
                  <a:lnTo>
                    <a:pt x="532420" y="468589"/>
                  </a:lnTo>
                  <a:lnTo>
                    <a:pt x="556385" y="429999"/>
                  </a:lnTo>
                  <a:lnTo>
                    <a:pt x="574255" y="387741"/>
                  </a:lnTo>
                  <a:lnTo>
                    <a:pt x="585422" y="342419"/>
                  </a:lnTo>
                  <a:lnTo>
                    <a:pt x="589280" y="294639"/>
                  </a:lnTo>
                  <a:lnTo>
                    <a:pt x="585422" y="246857"/>
                  </a:lnTo>
                  <a:lnTo>
                    <a:pt x="574255" y="201525"/>
                  </a:lnTo>
                  <a:lnTo>
                    <a:pt x="556385" y="159252"/>
                  </a:lnTo>
                  <a:lnTo>
                    <a:pt x="532420" y="120645"/>
                  </a:lnTo>
                  <a:lnTo>
                    <a:pt x="502967" y="86312"/>
                  </a:lnTo>
                  <a:lnTo>
                    <a:pt x="468634" y="56859"/>
                  </a:lnTo>
                  <a:lnTo>
                    <a:pt x="430027" y="32894"/>
                  </a:lnTo>
                  <a:lnTo>
                    <a:pt x="387754" y="15024"/>
                  </a:lnTo>
                  <a:lnTo>
                    <a:pt x="342422" y="3857"/>
                  </a:lnTo>
                  <a:lnTo>
                    <a:pt x="294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3594" y="2223261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80" h="589280">
                  <a:moveTo>
                    <a:pt x="0" y="294639"/>
                  </a:moveTo>
                  <a:lnTo>
                    <a:pt x="3857" y="246857"/>
                  </a:lnTo>
                  <a:lnTo>
                    <a:pt x="15024" y="201525"/>
                  </a:lnTo>
                  <a:lnTo>
                    <a:pt x="32894" y="159252"/>
                  </a:lnTo>
                  <a:lnTo>
                    <a:pt x="56859" y="120645"/>
                  </a:lnTo>
                  <a:lnTo>
                    <a:pt x="86312" y="86312"/>
                  </a:lnTo>
                  <a:lnTo>
                    <a:pt x="120645" y="56859"/>
                  </a:lnTo>
                  <a:lnTo>
                    <a:pt x="159252" y="32894"/>
                  </a:lnTo>
                  <a:lnTo>
                    <a:pt x="201525" y="15024"/>
                  </a:lnTo>
                  <a:lnTo>
                    <a:pt x="246857" y="3857"/>
                  </a:lnTo>
                  <a:lnTo>
                    <a:pt x="294640" y="0"/>
                  </a:lnTo>
                  <a:lnTo>
                    <a:pt x="342422" y="3857"/>
                  </a:lnTo>
                  <a:lnTo>
                    <a:pt x="387754" y="15024"/>
                  </a:lnTo>
                  <a:lnTo>
                    <a:pt x="430027" y="32894"/>
                  </a:lnTo>
                  <a:lnTo>
                    <a:pt x="468634" y="56859"/>
                  </a:lnTo>
                  <a:lnTo>
                    <a:pt x="502967" y="86312"/>
                  </a:lnTo>
                  <a:lnTo>
                    <a:pt x="532420" y="120645"/>
                  </a:lnTo>
                  <a:lnTo>
                    <a:pt x="556385" y="159252"/>
                  </a:lnTo>
                  <a:lnTo>
                    <a:pt x="574255" y="201525"/>
                  </a:lnTo>
                  <a:lnTo>
                    <a:pt x="585422" y="246857"/>
                  </a:lnTo>
                  <a:lnTo>
                    <a:pt x="589280" y="294639"/>
                  </a:lnTo>
                  <a:lnTo>
                    <a:pt x="585422" y="342419"/>
                  </a:lnTo>
                  <a:lnTo>
                    <a:pt x="574255" y="387741"/>
                  </a:lnTo>
                  <a:lnTo>
                    <a:pt x="556385" y="429999"/>
                  </a:lnTo>
                  <a:lnTo>
                    <a:pt x="532420" y="468589"/>
                  </a:lnTo>
                  <a:lnTo>
                    <a:pt x="502967" y="502904"/>
                  </a:lnTo>
                  <a:lnTo>
                    <a:pt x="468634" y="532338"/>
                  </a:lnTo>
                  <a:lnTo>
                    <a:pt x="430027" y="556286"/>
                  </a:lnTo>
                  <a:lnTo>
                    <a:pt x="387754" y="574141"/>
                  </a:lnTo>
                  <a:lnTo>
                    <a:pt x="342422" y="585299"/>
                  </a:lnTo>
                  <a:lnTo>
                    <a:pt x="294640" y="589152"/>
                  </a:lnTo>
                  <a:lnTo>
                    <a:pt x="246857" y="585299"/>
                  </a:lnTo>
                  <a:lnTo>
                    <a:pt x="201525" y="574141"/>
                  </a:lnTo>
                  <a:lnTo>
                    <a:pt x="159252" y="556286"/>
                  </a:lnTo>
                  <a:lnTo>
                    <a:pt x="120645" y="532338"/>
                  </a:lnTo>
                  <a:lnTo>
                    <a:pt x="86312" y="502904"/>
                  </a:lnTo>
                  <a:lnTo>
                    <a:pt x="56859" y="468589"/>
                  </a:lnTo>
                  <a:lnTo>
                    <a:pt x="32894" y="429999"/>
                  </a:lnTo>
                  <a:lnTo>
                    <a:pt x="15024" y="387741"/>
                  </a:lnTo>
                  <a:lnTo>
                    <a:pt x="3857" y="342419"/>
                  </a:lnTo>
                  <a:lnTo>
                    <a:pt x="0" y="294639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52168" y="2989033"/>
              <a:ext cx="6827520" cy="471805"/>
            </a:xfrm>
            <a:custGeom>
              <a:avLst/>
              <a:gdLst/>
              <a:ahLst/>
              <a:cxnLst/>
              <a:rect l="l" t="t" r="r" b="b"/>
              <a:pathLst>
                <a:path w="6827520" h="471804">
                  <a:moveTo>
                    <a:pt x="6827139" y="0"/>
                  </a:moveTo>
                  <a:lnTo>
                    <a:pt x="0" y="0"/>
                  </a:lnTo>
                  <a:lnTo>
                    <a:pt x="0" y="471335"/>
                  </a:lnTo>
                  <a:lnTo>
                    <a:pt x="6827139" y="471335"/>
                  </a:lnTo>
                  <a:lnTo>
                    <a:pt x="68271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52168" y="2989033"/>
              <a:ext cx="6827520" cy="471805"/>
            </a:xfrm>
            <a:custGeom>
              <a:avLst/>
              <a:gdLst/>
              <a:ahLst/>
              <a:cxnLst/>
              <a:rect l="l" t="t" r="r" b="b"/>
              <a:pathLst>
                <a:path w="6827520" h="471804">
                  <a:moveTo>
                    <a:pt x="0" y="471335"/>
                  </a:moveTo>
                  <a:lnTo>
                    <a:pt x="6827139" y="471335"/>
                  </a:lnTo>
                  <a:lnTo>
                    <a:pt x="6827139" y="0"/>
                  </a:lnTo>
                  <a:lnTo>
                    <a:pt x="0" y="0"/>
                  </a:lnTo>
                  <a:lnTo>
                    <a:pt x="0" y="47133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13864" y="3033725"/>
            <a:ext cx="41687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Предметно-пространственная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среда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44827" y="2917444"/>
            <a:ext cx="7216775" cy="1310005"/>
            <a:chOff x="1544827" y="2917444"/>
            <a:chExt cx="7216775" cy="1310005"/>
          </a:xfrm>
        </p:grpSpPr>
        <p:sp>
          <p:nvSpPr>
            <p:cNvPr id="23" name="object 23"/>
            <p:cNvSpPr/>
            <p:nvPr/>
          </p:nvSpPr>
          <p:spPr>
            <a:xfrm>
              <a:off x="1557527" y="2930144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80" h="589279">
                  <a:moveTo>
                    <a:pt x="294640" y="0"/>
                  </a:moveTo>
                  <a:lnTo>
                    <a:pt x="246857" y="3857"/>
                  </a:lnTo>
                  <a:lnTo>
                    <a:pt x="201525" y="15024"/>
                  </a:lnTo>
                  <a:lnTo>
                    <a:pt x="159252" y="32894"/>
                  </a:lnTo>
                  <a:lnTo>
                    <a:pt x="120645" y="56859"/>
                  </a:lnTo>
                  <a:lnTo>
                    <a:pt x="86312" y="86312"/>
                  </a:lnTo>
                  <a:lnTo>
                    <a:pt x="56859" y="120645"/>
                  </a:lnTo>
                  <a:lnTo>
                    <a:pt x="32894" y="159252"/>
                  </a:lnTo>
                  <a:lnTo>
                    <a:pt x="15024" y="201525"/>
                  </a:lnTo>
                  <a:lnTo>
                    <a:pt x="3857" y="246857"/>
                  </a:lnTo>
                  <a:lnTo>
                    <a:pt x="0" y="294639"/>
                  </a:lnTo>
                  <a:lnTo>
                    <a:pt x="3857" y="342419"/>
                  </a:lnTo>
                  <a:lnTo>
                    <a:pt x="15024" y="387741"/>
                  </a:lnTo>
                  <a:lnTo>
                    <a:pt x="32894" y="429999"/>
                  </a:lnTo>
                  <a:lnTo>
                    <a:pt x="56859" y="468589"/>
                  </a:lnTo>
                  <a:lnTo>
                    <a:pt x="86312" y="502904"/>
                  </a:lnTo>
                  <a:lnTo>
                    <a:pt x="120645" y="532338"/>
                  </a:lnTo>
                  <a:lnTo>
                    <a:pt x="159252" y="556286"/>
                  </a:lnTo>
                  <a:lnTo>
                    <a:pt x="201525" y="574141"/>
                  </a:lnTo>
                  <a:lnTo>
                    <a:pt x="246857" y="585299"/>
                  </a:lnTo>
                  <a:lnTo>
                    <a:pt x="294640" y="589152"/>
                  </a:lnTo>
                  <a:lnTo>
                    <a:pt x="342419" y="585299"/>
                  </a:lnTo>
                  <a:lnTo>
                    <a:pt x="387741" y="574141"/>
                  </a:lnTo>
                  <a:lnTo>
                    <a:pt x="429999" y="556286"/>
                  </a:lnTo>
                  <a:lnTo>
                    <a:pt x="468589" y="532338"/>
                  </a:lnTo>
                  <a:lnTo>
                    <a:pt x="502904" y="502904"/>
                  </a:lnTo>
                  <a:lnTo>
                    <a:pt x="532338" y="468589"/>
                  </a:lnTo>
                  <a:lnTo>
                    <a:pt x="556286" y="429999"/>
                  </a:lnTo>
                  <a:lnTo>
                    <a:pt x="574141" y="387741"/>
                  </a:lnTo>
                  <a:lnTo>
                    <a:pt x="585299" y="342419"/>
                  </a:lnTo>
                  <a:lnTo>
                    <a:pt x="589153" y="294639"/>
                  </a:lnTo>
                  <a:lnTo>
                    <a:pt x="585299" y="246857"/>
                  </a:lnTo>
                  <a:lnTo>
                    <a:pt x="574141" y="201525"/>
                  </a:lnTo>
                  <a:lnTo>
                    <a:pt x="556286" y="159252"/>
                  </a:lnTo>
                  <a:lnTo>
                    <a:pt x="532338" y="120645"/>
                  </a:lnTo>
                  <a:lnTo>
                    <a:pt x="502904" y="86312"/>
                  </a:lnTo>
                  <a:lnTo>
                    <a:pt x="468589" y="56859"/>
                  </a:lnTo>
                  <a:lnTo>
                    <a:pt x="429999" y="32894"/>
                  </a:lnTo>
                  <a:lnTo>
                    <a:pt x="387741" y="15024"/>
                  </a:lnTo>
                  <a:lnTo>
                    <a:pt x="342419" y="3857"/>
                  </a:lnTo>
                  <a:lnTo>
                    <a:pt x="294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57527" y="2930144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80" h="589279">
                  <a:moveTo>
                    <a:pt x="0" y="294639"/>
                  </a:moveTo>
                  <a:lnTo>
                    <a:pt x="3857" y="246857"/>
                  </a:lnTo>
                  <a:lnTo>
                    <a:pt x="15024" y="201525"/>
                  </a:lnTo>
                  <a:lnTo>
                    <a:pt x="32894" y="159252"/>
                  </a:lnTo>
                  <a:lnTo>
                    <a:pt x="56859" y="120645"/>
                  </a:lnTo>
                  <a:lnTo>
                    <a:pt x="86312" y="86312"/>
                  </a:lnTo>
                  <a:lnTo>
                    <a:pt x="120645" y="56859"/>
                  </a:lnTo>
                  <a:lnTo>
                    <a:pt x="159252" y="32894"/>
                  </a:lnTo>
                  <a:lnTo>
                    <a:pt x="201525" y="15024"/>
                  </a:lnTo>
                  <a:lnTo>
                    <a:pt x="246857" y="3857"/>
                  </a:lnTo>
                  <a:lnTo>
                    <a:pt x="294640" y="0"/>
                  </a:lnTo>
                  <a:lnTo>
                    <a:pt x="342419" y="3857"/>
                  </a:lnTo>
                  <a:lnTo>
                    <a:pt x="387741" y="15024"/>
                  </a:lnTo>
                  <a:lnTo>
                    <a:pt x="429999" y="32894"/>
                  </a:lnTo>
                  <a:lnTo>
                    <a:pt x="468589" y="56859"/>
                  </a:lnTo>
                  <a:lnTo>
                    <a:pt x="502904" y="86312"/>
                  </a:lnTo>
                  <a:lnTo>
                    <a:pt x="532338" y="120645"/>
                  </a:lnTo>
                  <a:lnTo>
                    <a:pt x="556286" y="159252"/>
                  </a:lnTo>
                  <a:lnTo>
                    <a:pt x="574141" y="201525"/>
                  </a:lnTo>
                  <a:lnTo>
                    <a:pt x="585299" y="246857"/>
                  </a:lnTo>
                  <a:lnTo>
                    <a:pt x="589153" y="294639"/>
                  </a:lnTo>
                  <a:lnTo>
                    <a:pt x="585299" y="342419"/>
                  </a:lnTo>
                  <a:lnTo>
                    <a:pt x="574141" y="387741"/>
                  </a:lnTo>
                  <a:lnTo>
                    <a:pt x="556286" y="429999"/>
                  </a:lnTo>
                  <a:lnTo>
                    <a:pt x="532338" y="468589"/>
                  </a:lnTo>
                  <a:lnTo>
                    <a:pt x="502904" y="502904"/>
                  </a:lnTo>
                  <a:lnTo>
                    <a:pt x="468589" y="532338"/>
                  </a:lnTo>
                  <a:lnTo>
                    <a:pt x="429999" y="556286"/>
                  </a:lnTo>
                  <a:lnTo>
                    <a:pt x="387741" y="574141"/>
                  </a:lnTo>
                  <a:lnTo>
                    <a:pt x="342419" y="585299"/>
                  </a:lnTo>
                  <a:lnTo>
                    <a:pt x="294640" y="589152"/>
                  </a:lnTo>
                  <a:lnTo>
                    <a:pt x="246857" y="585299"/>
                  </a:lnTo>
                  <a:lnTo>
                    <a:pt x="201525" y="574141"/>
                  </a:lnTo>
                  <a:lnTo>
                    <a:pt x="159252" y="556286"/>
                  </a:lnTo>
                  <a:lnTo>
                    <a:pt x="120645" y="532338"/>
                  </a:lnTo>
                  <a:lnTo>
                    <a:pt x="86312" y="502904"/>
                  </a:lnTo>
                  <a:lnTo>
                    <a:pt x="56859" y="468589"/>
                  </a:lnTo>
                  <a:lnTo>
                    <a:pt x="32894" y="429999"/>
                  </a:lnTo>
                  <a:lnTo>
                    <a:pt x="15024" y="387741"/>
                  </a:lnTo>
                  <a:lnTo>
                    <a:pt x="3857" y="342419"/>
                  </a:lnTo>
                  <a:lnTo>
                    <a:pt x="0" y="294639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96058" y="3743159"/>
              <a:ext cx="6752590" cy="471805"/>
            </a:xfrm>
            <a:custGeom>
              <a:avLst/>
              <a:gdLst/>
              <a:ahLst/>
              <a:cxnLst/>
              <a:rect l="l" t="t" r="r" b="b"/>
              <a:pathLst>
                <a:path w="6752590" h="471804">
                  <a:moveTo>
                    <a:pt x="6752463" y="0"/>
                  </a:moveTo>
                  <a:lnTo>
                    <a:pt x="0" y="0"/>
                  </a:lnTo>
                  <a:lnTo>
                    <a:pt x="0" y="471335"/>
                  </a:lnTo>
                  <a:lnTo>
                    <a:pt x="6752463" y="471335"/>
                  </a:lnTo>
                  <a:lnTo>
                    <a:pt x="67524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96058" y="3743159"/>
              <a:ext cx="6752590" cy="471805"/>
            </a:xfrm>
            <a:custGeom>
              <a:avLst/>
              <a:gdLst/>
              <a:ahLst/>
              <a:cxnLst/>
              <a:rect l="l" t="t" r="r" b="b"/>
              <a:pathLst>
                <a:path w="6752590" h="471804">
                  <a:moveTo>
                    <a:pt x="0" y="471335"/>
                  </a:moveTo>
                  <a:lnTo>
                    <a:pt x="6752463" y="471335"/>
                  </a:lnTo>
                  <a:lnTo>
                    <a:pt x="6752463" y="0"/>
                  </a:lnTo>
                  <a:lnTo>
                    <a:pt x="0" y="0"/>
                  </a:lnTo>
                  <a:lnTo>
                    <a:pt x="0" y="47133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358008" y="3788409"/>
            <a:ext cx="2157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Кадровые</a:t>
            </a:r>
            <a:r>
              <a:rPr sz="20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условия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619503" y="3624834"/>
            <a:ext cx="7072630" cy="1263650"/>
            <a:chOff x="1619503" y="3624834"/>
            <a:chExt cx="7072630" cy="1263650"/>
          </a:xfrm>
        </p:grpSpPr>
        <p:sp>
          <p:nvSpPr>
            <p:cNvPr id="29" name="object 29"/>
            <p:cNvSpPr/>
            <p:nvPr/>
          </p:nvSpPr>
          <p:spPr>
            <a:xfrm>
              <a:off x="1632203" y="3637534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80" h="589279">
                  <a:moveTo>
                    <a:pt x="294639" y="0"/>
                  </a:moveTo>
                  <a:lnTo>
                    <a:pt x="246857" y="3857"/>
                  </a:lnTo>
                  <a:lnTo>
                    <a:pt x="201525" y="15024"/>
                  </a:lnTo>
                  <a:lnTo>
                    <a:pt x="159252" y="32894"/>
                  </a:lnTo>
                  <a:lnTo>
                    <a:pt x="120645" y="56859"/>
                  </a:lnTo>
                  <a:lnTo>
                    <a:pt x="86312" y="86312"/>
                  </a:lnTo>
                  <a:lnTo>
                    <a:pt x="56859" y="120645"/>
                  </a:lnTo>
                  <a:lnTo>
                    <a:pt x="32894" y="159252"/>
                  </a:lnTo>
                  <a:lnTo>
                    <a:pt x="15024" y="201525"/>
                  </a:lnTo>
                  <a:lnTo>
                    <a:pt x="3857" y="246857"/>
                  </a:lnTo>
                  <a:lnTo>
                    <a:pt x="0" y="294640"/>
                  </a:lnTo>
                  <a:lnTo>
                    <a:pt x="3857" y="342422"/>
                  </a:lnTo>
                  <a:lnTo>
                    <a:pt x="15024" y="387754"/>
                  </a:lnTo>
                  <a:lnTo>
                    <a:pt x="32894" y="430027"/>
                  </a:lnTo>
                  <a:lnTo>
                    <a:pt x="56859" y="468634"/>
                  </a:lnTo>
                  <a:lnTo>
                    <a:pt x="86312" y="502967"/>
                  </a:lnTo>
                  <a:lnTo>
                    <a:pt x="120645" y="532420"/>
                  </a:lnTo>
                  <a:lnTo>
                    <a:pt x="159252" y="556385"/>
                  </a:lnTo>
                  <a:lnTo>
                    <a:pt x="201525" y="574255"/>
                  </a:lnTo>
                  <a:lnTo>
                    <a:pt x="246857" y="585422"/>
                  </a:lnTo>
                  <a:lnTo>
                    <a:pt x="294639" y="589280"/>
                  </a:lnTo>
                  <a:lnTo>
                    <a:pt x="342419" y="585422"/>
                  </a:lnTo>
                  <a:lnTo>
                    <a:pt x="387741" y="574255"/>
                  </a:lnTo>
                  <a:lnTo>
                    <a:pt x="429999" y="556385"/>
                  </a:lnTo>
                  <a:lnTo>
                    <a:pt x="468589" y="532420"/>
                  </a:lnTo>
                  <a:lnTo>
                    <a:pt x="502904" y="502967"/>
                  </a:lnTo>
                  <a:lnTo>
                    <a:pt x="532338" y="468634"/>
                  </a:lnTo>
                  <a:lnTo>
                    <a:pt x="556286" y="430027"/>
                  </a:lnTo>
                  <a:lnTo>
                    <a:pt x="574141" y="387754"/>
                  </a:lnTo>
                  <a:lnTo>
                    <a:pt x="585299" y="342422"/>
                  </a:lnTo>
                  <a:lnTo>
                    <a:pt x="589152" y="294640"/>
                  </a:lnTo>
                  <a:lnTo>
                    <a:pt x="585299" y="246857"/>
                  </a:lnTo>
                  <a:lnTo>
                    <a:pt x="574141" y="201525"/>
                  </a:lnTo>
                  <a:lnTo>
                    <a:pt x="556286" y="159252"/>
                  </a:lnTo>
                  <a:lnTo>
                    <a:pt x="532338" y="120645"/>
                  </a:lnTo>
                  <a:lnTo>
                    <a:pt x="502904" y="86312"/>
                  </a:lnTo>
                  <a:lnTo>
                    <a:pt x="468589" y="56859"/>
                  </a:lnTo>
                  <a:lnTo>
                    <a:pt x="429999" y="32894"/>
                  </a:lnTo>
                  <a:lnTo>
                    <a:pt x="387741" y="15024"/>
                  </a:lnTo>
                  <a:lnTo>
                    <a:pt x="342419" y="3857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32203" y="3637534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80" h="589279">
                  <a:moveTo>
                    <a:pt x="0" y="294640"/>
                  </a:moveTo>
                  <a:lnTo>
                    <a:pt x="3857" y="246857"/>
                  </a:lnTo>
                  <a:lnTo>
                    <a:pt x="15024" y="201525"/>
                  </a:lnTo>
                  <a:lnTo>
                    <a:pt x="32894" y="159252"/>
                  </a:lnTo>
                  <a:lnTo>
                    <a:pt x="56859" y="120645"/>
                  </a:lnTo>
                  <a:lnTo>
                    <a:pt x="86312" y="86312"/>
                  </a:lnTo>
                  <a:lnTo>
                    <a:pt x="120645" y="56859"/>
                  </a:lnTo>
                  <a:lnTo>
                    <a:pt x="159252" y="32894"/>
                  </a:lnTo>
                  <a:lnTo>
                    <a:pt x="201525" y="15024"/>
                  </a:lnTo>
                  <a:lnTo>
                    <a:pt x="246857" y="3857"/>
                  </a:lnTo>
                  <a:lnTo>
                    <a:pt x="294639" y="0"/>
                  </a:lnTo>
                  <a:lnTo>
                    <a:pt x="342419" y="3857"/>
                  </a:lnTo>
                  <a:lnTo>
                    <a:pt x="387741" y="15024"/>
                  </a:lnTo>
                  <a:lnTo>
                    <a:pt x="429999" y="32894"/>
                  </a:lnTo>
                  <a:lnTo>
                    <a:pt x="468589" y="56859"/>
                  </a:lnTo>
                  <a:lnTo>
                    <a:pt x="502904" y="86312"/>
                  </a:lnTo>
                  <a:lnTo>
                    <a:pt x="532338" y="120645"/>
                  </a:lnTo>
                  <a:lnTo>
                    <a:pt x="556286" y="159252"/>
                  </a:lnTo>
                  <a:lnTo>
                    <a:pt x="574141" y="201525"/>
                  </a:lnTo>
                  <a:lnTo>
                    <a:pt x="585299" y="246857"/>
                  </a:lnTo>
                  <a:lnTo>
                    <a:pt x="589152" y="294640"/>
                  </a:lnTo>
                  <a:lnTo>
                    <a:pt x="585299" y="342422"/>
                  </a:lnTo>
                  <a:lnTo>
                    <a:pt x="574141" y="387754"/>
                  </a:lnTo>
                  <a:lnTo>
                    <a:pt x="556286" y="430027"/>
                  </a:lnTo>
                  <a:lnTo>
                    <a:pt x="532338" y="468634"/>
                  </a:lnTo>
                  <a:lnTo>
                    <a:pt x="502904" y="502967"/>
                  </a:lnTo>
                  <a:lnTo>
                    <a:pt x="468589" y="532420"/>
                  </a:lnTo>
                  <a:lnTo>
                    <a:pt x="429999" y="556385"/>
                  </a:lnTo>
                  <a:lnTo>
                    <a:pt x="387741" y="574255"/>
                  </a:lnTo>
                  <a:lnTo>
                    <a:pt x="342419" y="585422"/>
                  </a:lnTo>
                  <a:lnTo>
                    <a:pt x="294639" y="589280"/>
                  </a:lnTo>
                  <a:lnTo>
                    <a:pt x="246857" y="585422"/>
                  </a:lnTo>
                  <a:lnTo>
                    <a:pt x="201525" y="574255"/>
                  </a:lnTo>
                  <a:lnTo>
                    <a:pt x="159252" y="556385"/>
                  </a:lnTo>
                  <a:lnTo>
                    <a:pt x="120645" y="532420"/>
                  </a:lnTo>
                  <a:lnTo>
                    <a:pt x="86312" y="502967"/>
                  </a:lnTo>
                  <a:lnTo>
                    <a:pt x="56859" y="468634"/>
                  </a:lnTo>
                  <a:lnTo>
                    <a:pt x="32894" y="430027"/>
                  </a:lnTo>
                  <a:lnTo>
                    <a:pt x="15024" y="387754"/>
                  </a:lnTo>
                  <a:lnTo>
                    <a:pt x="3857" y="342422"/>
                  </a:lnTo>
                  <a:lnTo>
                    <a:pt x="0" y="294640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52167" y="4403941"/>
              <a:ext cx="6827520" cy="471805"/>
            </a:xfrm>
            <a:custGeom>
              <a:avLst/>
              <a:gdLst/>
              <a:ahLst/>
              <a:cxnLst/>
              <a:rect l="l" t="t" r="r" b="b"/>
              <a:pathLst>
                <a:path w="6827520" h="471804">
                  <a:moveTo>
                    <a:pt x="6827139" y="0"/>
                  </a:moveTo>
                  <a:lnTo>
                    <a:pt x="0" y="0"/>
                  </a:lnTo>
                  <a:lnTo>
                    <a:pt x="0" y="471335"/>
                  </a:lnTo>
                  <a:lnTo>
                    <a:pt x="6827139" y="471335"/>
                  </a:lnTo>
                  <a:lnTo>
                    <a:pt x="68271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2167" y="4403941"/>
              <a:ext cx="6827520" cy="471805"/>
            </a:xfrm>
            <a:custGeom>
              <a:avLst/>
              <a:gdLst/>
              <a:ahLst/>
              <a:cxnLst/>
              <a:rect l="l" t="t" r="r" b="b"/>
              <a:pathLst>
                <a:path w="6827520" h="471804">
                  <a:moveTo>
                    <a:pt x="0" y="471335"/>
                  </a:moveTo>
                  <a:lnTo>
                    <a:pt x="6827139" y="471335"/>
                  </a:lnTo>
                  <a:lnTo>
                    <a:pt x="6827139" y="0"/>
                  </a:lnTo>
                  <a:lnTo>
                    <a:pt x="0" y="0"/>
                  </a:lnTo>
                  <a:lnTo>
                    <a:pt x="0" y="47133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213864" y="4449317"/>
            <a:ext cx="45612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Нормативно-методическое</a:t>
            </a:r>
            <a:r>
              <a:rPr sz="20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обеспечение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544827" y="4332351"/>
            <a:ext cx="7147559" cy="1360170"/>
            <a:chOff x="1544827" y="4332351"/>
            <a:chExt cx="7147559" cy="1360170"/>
          </a:xfrm>
        </p:grpSpPr>
        <p:sp>
          <p:nvSpPr>
            <p:cNvPr id="35" name="object 35"/>
            <p:cNvSpPr/>
            <p:nvPr/>
          </p:nvSpPr>
          <p:spPr>
            <a:xfrm>
              <a:off x="1557527" y="4345051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80" h="589279">
                  <a:moveTo>
                    <a:pt x="294640" y="0"/>
                  </a:moveTo>
                  <a:lnTo>
                    <a:pt x="246857" y="3853"/>
                  </a:lnTo>
                  <a:lnTo>
                    <a:pt x="201525" y="15011"/>
                  </a:lnTo>
                  <a:lnTo>
                    <a:pt x="159252" y="32866"/>
                  </a:lnTo>
                  <a:lnTo>
                    <a:pt x="120645" y="56814"/>
                  </a:lnTo>
                  <a:lnTo>
                    <a:pt x="86312" y="86248"/>
                  </a:lnTo>
                  <a:lnTo>
                    <a:pt x="56859" y="120563"/>
                  </a:lnTo>
                  <a:lnTo>
                    <a:pt x="32894" y="159153"/>
                  </a:lnTo>
                  <a:lnTo>
                    <a:pt x="15024" y="201411"/>
                  </a:lnTo>
                  <a:lnTo>
                    <a:pt x="3857" y="246733"/>
                  </a:lnTo>
                  <a:lnTo>
                    <a:pt x="0" y="294513"/>
                  </a:lnTo>
                  <a:lnTo>
                    <a:pt x="3857" y="342295"/>
                  </a:lnTo>
                  <a:lnTo>
                    <a:pt x="15024" y="387627"/>
                  </a:lnTo>
                  <a:lnTo>
                    <a:pt x="32894" y="429900"/>
                  </a:lnTo>
                  <a:lnTo>
                    <a:pt x="56859" y="468507"/>
                  </a:lnTo>
                  <a:lnTo>
                    <a:pt x="86312" y="502840"/>
                  </a:lnTo>
                  <a:lnTo>
                    <a:pt x="120645" y="532293"/>
                  </a:lnTo>
                  <a:lnTo>
                    <a:pt x="159252" y="556258"/>
                  </a:lnTo>
                  <a:lnTo>
                    <a:pt x="201525" y="574128"/>
                  </a:lnTo>
                  <a:lnTo>
                    <a:pt x="246857" y="585295"/>
                  </a:lnTo>
                  <a:lnTo>
                    <a:pt x="294640" y="589153"/>
                  </a:lnTo>
                  <a:lnTo>
                    <a:pt x="342419" y="585295"/>
                  </a:lnTo>
                  <a:lnTo>
                    <a:pt x="387741" y="574128"/>
                  </a:lnTo>
                  <a:lnTo>
                    <a:pt x="429999" y="556258"/>
                  </a:lnTo>
                  <a:lnTo>
                    <a:pt x="468589" y="532293"/>
                  </a:lnTo>
                  <a:lnTo>
                    <a:pt x="502904" y="502840"/>
                  </a:lnTo>
                  <a:lnTo>
                    <a:pt x="532338" y="468507"/>
                  </a:lnTo>
                  <a:lnTo>
                    <a:pt x="556286" y="429900"/>
                  </a:lnTo>
                  <a:lnTo>
                    <a:pt x="574141" y="387627"/>
                  </a:lnTo>
                  <a:lnTo>
                    <a:pt x="585299" y="342295"/>
                  </a:lnTo>
                  <a:lnTo>
                    <a:pt x="589153" y="294513"/>
                  </a:lnTo>
                  <a:lnTo>
                    <a:pt x="585299" y="246733"/>
                  </a:lnTo>
                  <a:lnTo>
                    <a:pt x="574141" y="201411"/>
                  </a:lnTo>
                  <a:lnTo>
                    <a:pt x="556286" y="159153"/>
                  </a:lnTo>
                  <a:lnTo>
                    <a:pt x="532338" y="120563"/>
                  </a:lnTo>
                  <a:lnTo>
                    <a:pt x="502904" y="86248"/>
                  </a:lnTo>
                  <a:lnTo>
                    <a:pt x="468589" y="56814"/>
                  </a:lnTo>
                  <a:lnTo>
                    <a:pt x="429999" y="32866"/>
                  </a:lnTo>
                  <a:lnTo>
                    <a:pt x="387741" y="15011"/>
                  </a:lnTo>
                  <a:lnTo>
                    <a:pt x="342419" y="3853"/>
                  </a:lnTo>
                  <a:lnTo>
                    <a:pt x="294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7527" y="4345051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80" h="589279">
                  <a:moveTo>
                    <a:pt x="0" y="294513"/>
                  </a:moveTo>
                  <a:lnTo>
                    <a:pt x="3857" y="246733"/>
                  </a:lnTo>
                  <a:lnTo>
                    <a:pt x="15024" y="201411"/>
                  </a:lnTo>
                  <a:lnTo>
                    <a:pt x="32894" y="159153"/>
                  </a:lnTo>
                  <a:lnTo>
                    <a:pt x="56859" y="120563"/>
                  </a:lnTo>
                  <a:lnTo>
                    <a:pt x="86312" y="86248"/>
                  </a:lnTo>
                  <a:lnTo>
                    <a:pt x="120645" y="56814"/>
                  </a:lnTo>
                  <a:lnTo>
                    <a:pt x="159252" y="32866"/>
                  </a:lnTo>
                  <a:lnTo>
                    <a:pt x="201525" y="15011"/>
                  </a:lnTo>
                  <a:lnTo>
                    <a:pt x="246857" y="3853"/>
                  </a:lnTo>
                  <a:lnTo>
                    <a:pt x="294640" y="0"/>
                  </a:lnTo>
                  <a:lnTo>
                    <a:pt x="342419" y="3853"/>
                  </a:lnTo>
                  <a:lnTo>
                    <a:pt x="387741" y="15011"/>
                  </a:lnTo>
                  <a:lnTo>
                    <a:pt x="429999" y="32866"/>
                  </a:lnTo>
                  <a:lnTo>
                    <a:pt x="468589" y="56814"/>
                  </a:lnTo>
                  <a:lnTo>
                    <a:pt x="502904" y="86248"/>
                  </a:lnTo>
                  <a:lnTo>
                    <a:pt x="532338" y="120563"/>
                  </a:lnTo>
                  <a:lnTo>
                    <a:pt x="556286" y="159153"/>
                  </a:lnTo>
                  <a:lnTo>
                    <a:pt x="574141" y="201411"/>
                  </a:lnTo>
                  <a:lnTo>
                    <a:pt x="585299" y="246733"/>
                  </a:lnTo>
                  <a:lnTo>
                    <a:pt x="589153" y="294513"/>
                  </a:lnTo>
                  <a:lnTo>
                    <a:pt x="585299" y="342295"/>
                  </a:lnTo>
                  <a:lnTo>
                    <a:pt x="574141" y="387627"/>
                  </a:lnTo>
                  <a:lnTo>
                    <a:pt x="556286" y="429900"/>
                  </a:lnTo>
                  <a:lnTo>
                    <a:pt x="532338" y="468507"/>
                  </a:lnTo>
                  <a:lnTo>
                    <a:pt x="502904" y="502840"/>
                  </a:lnTo>
                  <a:lnTo>
                    <a:pt x="468589" y="532293"/>
                  </a:lnTo>
                  <a:lnTo>
                    <a:pt x="429999" y="556258"/>
                  </a:lnTo>
                  <a:lnTo>
                    <a:pt x="387741" y="574128"/>
                  </a:lnTo>
                  <a:lnTo>
                    <a:pt x="342419" y="585295"/>
                  </a:lnTo>
                  <a:lnTo>
                    <a:pt x="294640" y="589153"/>
                  </a:lnTo>
                  <a:lnTo>
                    <a:pt x="246857" y="585295"/>
                  </a:lnTo>
                  <a:lnTo>
                    <a:pt x="201525" y="574128"/>
                  </a:lnTo>
                  <a:lnTo>
                    <a:pt x="159252" y="556258"/>
                  </a:lnTo>
                  <a:lnTo>
                    <a:pt x="120645" y="532293"/>
                  </a:lnTo>
                  <a:lnTo>
                    <a:pt x="86312" y="502840"/>
                  </a:lnTo>
                  <a:lnTo>
                    <a:pt x="56859" y="468507"/>
                  </a:lnTo>
                  <a:lnTo>
                    <a:pt x="32894" y="429900"/>
                  </a:lnTo>
                  <a:lnTo>
                    <a:pt x="15024" y="387627"/>
                  </a:lnTo>
                  <a:lnTo>
                    <a:pt x="3857" y="342295"/>
                  </a:lnTo>
                  <a:lnTo>
                    <a:pt x="0" y="294513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18233" y="5013172"/>
              <a:ext cx="7061200" cy="666750"/>
            </a:xfrm>
            <a:custGeom>
              <a:avLst/>
              <a:gdLst/>
              <a:ahLst/>
              <a:cxnLst/>
              <a:rect l="l" t="t" r="r" b="b"/>
              <a:pathLst>
                <a:path w="7061200" h="666750">
                  <a:moveTo>
                    <a:pt x="7060946" y="0"/>
                  </a:moveTo>
                  <a:lnTo>
                    <a:pt x="0" y="0"/>
                  </a:lnTo>
                  <a:lnTo>
                    <a:pt x="0" y="666635"/>
                  </a:lnTo>
                  <a:lnTo>
                    <a:pt x="7060946" y="666635"/>
                  </a:lnTo>
                  <a:lnTo>
                    <a:pt x="70609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18233" y="5013172"/>
              <a:ext cx="7061200" cy="666750"/>
            </a:xfrm>
            <a:custGeom>
              <a:avLst/>
              <a:gdLst/>
              <a:ahLst/>
              <a:cxnLst/>
              <a:rect l="l" t="t" r="r" b="b"/>
              <a:pathLst>
                <a:path w="7061200" h="666750">
                  <a:moveTo>
                    <a:pt x="0" y="666635"/>
                  </a:moveTo>
                  <a:lnTo>
                    <a:pt x="7060946" y="666635"/>
                  </a:lnTo>
                  <a:lnTo>
                    <a:pt x="7060946" y="0"/>
                  </a:lnTo>
                  <a:lnTo>
                    <a:pt x="0" y="0"/>
                  </a:lnTo>
                  <a:lnTo>
                    <a:pt x="0" y="66663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980057" y="5025009"/>
            <a:ext cx="5805170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44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Особые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требования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к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условиям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работы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с особыми </a:t>
            </a:r>
            <a:r>
              <a:rPr sz="2000" b="1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категориями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детей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131976" y="5039233"/>
            <a:ext cx="7513320" cy="1212215"/>
            <a:chOff x="1131976" y="5039233"/>
            <a:chExt cx="7513320" cy="1212215"/>
          </a:xfrm>
        </p:grpSpPr>
        <p:sp>
          <p:nvSpPr>
            <p:cNvPr id="41" name="object 41"/>
            <p:cNvSpPr/>
            <p:nvPr/>
          </p:nvSpPr>
          <p:spPr>
            <a:xfrm>
              <a:off x="1323594" y="5051933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80" h="589279">
                  <a:moveTo>
                    <a:pt x="294640" y="0"/>
                  </a:moveTo>
                  <a:lnTo>
                    <a:pt x="246857" y="3853"/>
                  </a:lnTo>
                  <a:lnTo>
                    <a:pt x="201525" y="15011"/>
                  </a:lnTo>
                  <a:lnTo>
                    <a:pt x="159252" y="32866"/>
                  </a:lnTo>
                  <a:lnTo>
                    <a:pt x="120645" y="56814"/>
                  </a:lnTo>
                  <a:lnTo>
                    <a:pt x="86312" y="86248"/>
                  </a:lnTo>
                  <a:lnTo>
                    <a:pt x="56859" y="120563"/>
                  </a:lnTo>
                  <a:lnTo>
                    <a:pt x="32894" y="159153"/>
                  </a:lnTo>
                  <a:lnTo>
                    <a:pt x="15024" y="201411"/>
                  </a:lnTo>
                  <a:lnTo>
                    <a:pt x="3857" y="246733"/>
                  </a:lnTo>
                  <a:lnTo>
                    <a:pt x="0" y="294513"/>
                  </a:lnTo>
                  <a:lnTo>
                    <a:pt x="3857" y="342295"/>
                  </a:lnTo>
                  <a:lnTo>
                    <a:pt x="15024" y="387626"/>
                  </a:lnTo>
                  <a:lnTo>
                    <a:pt x="32894" y="429897"/>
                  </a:lnTo>
                  <a:lnTo>
                    <a:pt x="56859" y="468502"/>
                  </a:lnTo>
                  <a:lnTo>
                    <a:pt x="86312" y="502834"/>
                  </a:lnTo>
                  <a:lnTo>
                    <a:pt x="120645" y="532285"/>
                  </a:lnTo>
                  <a:lnTo>
                    <a:pt x="159252" y="556248"/>
                  </a:lnTo>
                  <a:lnTo>
                    <a:pt x="201525" y="574117"/>
                  </a:lnTo>
                  <a:lnTo>
                    <a:pt x="246857" y="585283"/>
                  </a:lnTo>
                  <a:lnTo>
                    <a:pt x="294640" y="589140"/>
                  </a:lnTo>
                  <a:lnTo>
                    <a:pt x="342422" y="585283"/>
                  </a:lnTo>
                  <a:lnTo>
                    <a:pt x="387754" y="574117"/>
                  </a:lnTo>
                  <a:lnTo>
                    <a:pt x="430027" y="556248"/>
                  </a:lnTo>
                  <a:lnTo>
                    <a:pt x="468634" y="532285"/>
                  </a:lnTo>
                  <a:lnTo>
                    <a:pt x="502967" y="502834"/>
                  </a:lnTo>
                  <a:lnTo>
                    <a:pt x="532420" y="468502"/>
                  </a:lnTo>
                  <a:lnTo>
                    <a:pt x="556385" y="429897"/>
                  </a:lnTo>
                  <a:lnTo>
                    <a:pt x="574255" y="387626"/>
                  </a:lnTo>
                  <a:lnTo>
                    <a:pt x="585422" y="342295"/>
                  </a:lnTo>
                  <a:lnTo>
                    <a:pt x="589280" y="294513"/>
                  </a:lnTo>
                  <a:lnTo>
                    <a:pt x="585422" y="246733"/>
                  </a:lnTo>
                  <a:lnTo>
                    <a:pt x="574255" y="201411"/>
                  </a:lnTo>
                  <a:lnTo>
                    <a:pt x="556385" y="159153"/>
                  </a:lnTo>
                  <a:lnTo>
                    <a:pt x="532420" y="120563"/>
                  </a:lnTo>
                  <a:lnTo>
                    <a:pt x="502967" y="86248"/>
                  </a:lnTo>
                  <a:lnTo>
                    <a:pt x="468634" y="56814"/>
                  </a:lnTo>
                  <a:lnTo>
                    <a:pt x="430027" y="32866"/>
                  </a:lnTo>
                  <a:lnTo>
                    <a:pt x="387754" y="15011"/>
                  </a:lnTo>
                  <a:lnTo>
                    <a:pt x="342422" y="3853"/>
                  </a:lnTo>
                  <a:lnTo>
                    <a:pt x="294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23594" y="5051933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80" h="589279">
                  <a:moveTo>
                    <a:pt x="0" y="294513"/>
                  </a:moveTo>
                  <a:lnTo>
                    <a:pt x="3857" y="246733"/>
                  </a:lnTo>
                  <a:lnTo>
                    <a:pt x="15024" y="201411"/>
                  </a:lnTo>
                  <a:lnTo>
                    <a:pt x="32894" y="159153"/>
                  </a:lnTo>
                  <a:lnTo>
                    <a:pt x="56859" y="120563"/>
                  </a:lnTo>
                  <a:lnTo>
                    <a:pt x="86312" y="86248"/>
                  </a:lnTo>
                  <a:lnTo>
                    <a:pt x="120645" y="56814"/>
                  </a:lnTo>
                  <a:lnTo>
                    <a:pt x="159252" y="32866"/>
                  </a:lnTo>
                  <a:lnTo>
                    <a:pt x="201525" y="15011"/>
                  </a:lnTo>
                  <a:lnTo>
                    <a:pt x="246857" y="3853"/>
                  </a:lnTo>
                  <a:lnTo>
                    <a:pt x="294640" y="0"/>
                  </a:lnTo>
                  <a:lnTo>
                    <a:pt x="342422" y="3853"/>
                  </a:lnTo>
                  <a:lnTo>
                    <a:pt x="387754" y="15011"/>
                  </a:lnTo>
                  <a:lnTo>
                    <a:pt x="430027" y="32866"/>
                  </a:lnTo>
                  <a:lnTo>
                    <a:pt x="468634" y="56814"/>
                  </a:lnTo>
                  <a:lnTo>
                    <a:pt x="502967" y="86248"/>
                  </a:lnTo>
                  <a:lnTo>
                    <a:pt x="532420" y="120563"/>
                  </a:lnTo>
                  <a:lnTo>
                    <a:pt x="556385" y="159153"/>
                  </a:lnTo>
                  <a:lnTo>
                    <a:pt x="574255" y="201411"/>
                  </a:lnTo>
                  <a:lnTo>
                    <a:pt x="585422" y="246733"/>
                  </a:lnTo>
                  <a:lnTo>
                    <a:pt x="589280" y="294513"/>
                  </a:lnTo>
                  <a:lnTo>
                    <a:pt x="585422" y="342295"/>
                  </a:lnTo>
                  <a:lnTo>
                    <a:pt x="574255" y="387626"/>
                  </a:lnTo>
                  <a:lnTo>
                    <a:pt x="556385" y="429897"/>
                  </a:lnTo>
                  <a:lnTo>
                    <a:pt x="532420" y="468502"/>
                  </a:lnTo>
                  <a:lnTo>
                    <a:pt x="502967" y="502834"/>
                  </a:lnTo>
                  <a:lnTo>
                    <a:pt x="468634" y="532285"/>
                  </a:lnTo>
                  <a:lnTo>
                    <a:pt x="430027" y="556248"/>
                  </a:lnTo>
                  <a:lnTo>
                    <a:pt x="387754" y="574117"/>
                  </a:lnTo>
                  <a:lnTo>
                    <a:pt x="342422" y="585283"/>
                  </a:lnTo>
                  <a:lnTo>
                    <a:pt x="294640" y="589140"/>
                  </a:lnTo>
                  <a:lnTo>
                    <a:pt x="246857" y="585283"/>
                  </a:lnTo>
                  <a:lnTo>
                    <a:pt x="201525" y="574117"/>
                  </a:lnTo>
                  <a:lnTo>
                    <a:pt x="159252" y="556248"/>
                  </a:lnTo>
                  <a:lnTo>
                    <a:pt x="120645" y="532285"/>
                  </a:lnTo>
                  <a:lnTo>
                    <a:pt x="86312" y="502834"/>
                  </a:lnTo>
                  <a:lnTo>
                    <a:pt x="56859" y="468502"/>
                  </a:lnTo>
                  <a:lnTo>
                    <a:pt x="32894" y="429897"/>
                  </a:lnTo>
                  <a:lnTo>
                    <a:pt x="15024" y="387626"/>
                  </a:lnTo>
                  <a:lnTo>
                    <a:pt x="3857" y="342295"/>
                  </a:lnTo>
                  <a:lnTo>
                    <a:pt x="0" y="294513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44676" y="5767311"/>
              <a:ext cx="7487920" cy="471805"/>
            </a:xfrm>
            <a:custGeom>
              <a:avLst/>
              <a:gdLst/>
              <a:ahLst/>
              <a:cxnLst/>
              <a:rect l="l" t="t" r="r" b="b"/>
              <a:pathLst>
                <a:path w="7487920" h="471804">
                  <a:moveTo>
                    <a:pt x="7487792" y="0"/>
                  </a:moveTo>
                  <a:lnTo>
                    <a:pt x="0" y="0"/>
                  </a:lnTo>
                  <a:lnTo>
                    <a:pt x="0" y="471335"/>
                  </a:lnTo>
                  <a:lnTo>
                    <a:pt x="7487792" y="471335"/>
                  </a:lnTo>
                  <a:lnTo>
                    <a:pt x="74877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44676" y="5767311"/>
              <a:ext cx="7487920" cy="471805"/>
            </a:xfrm>
            <a:custGeom>
              <a:avLst/>
              <a:gdLst/>
              <a:ahLst/>
              <a:cxnLst/>
              <a:rect l="l" t="t" r="r" b="b"/>
              <a:pathLst>
                <a:path w="7487920" h="471804">
                  <a:moveTo>
                    <a:pt x="0" y="471335"/>
                  </a:moveTo>
                  <a:lnTo>
                    <a:pt x="7487792" y="471335"/>
                  </a:lnTo>
                  <a:lnTo>
                    <a:pt x="7487792" y="0"/>
                  </a:lnTo>
                  <a:lnTo>
                    <a:pt x="0" y="0"/>
                  </a:lnTo>
                  <a:lnTo>
                    <a:pt x="0" y="47133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506474" y="5812942"/>
            <a:ext cx="50679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Календарный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план воспитательной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работы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84123" y="5746622"/>
            <a:ext cx="614680" cy="614680"/>
            <a:chOff x="884123" y="5746622"/>
            <a:chExt cx="614680" cy="614680"/>
          </a:xfrm>
        </p:grpSpPr>
        <p:sp>
          <p:nvSpPr>
            <p:cNvPr id="47" name="object 47"/>
            <p:cNvSpPr/>
            <p:nvPr/>
          </p:nvSpPr>
          <p:spPr>
            <a:xfrm>
              <a:off x="896823" y="5759322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80" h="589279">
                  <a:moveTo>
                    <a:pt x="294576" y="0"/>
                  </a:moveTo>
                  <a:lnTo>
                    <a:pt x="246795" y="3855"/>
                  </a:lnTo>
                  <a:lnTo>
                    <a:pt x="201468" y="15018"/>
                  </a:lnTo>
                  <a:lnTo>
                    <a:pt x="159203" y="32880"/>
                  </a:lnTo>
                  <a:lnTo>
                    <a:pt x="120604" y="56837"/>
                  </a:lnTo>
                  <a:lnTo>
                    <a:pt x="86280" y="86280"/>
                  </a:lnTo>
                  <a:lnTo>
                    <a:pt x="56837" y="120604"/>
                  </a:lnTo>
                  <a:lnTo>
                    <a:pt x="32880" y="159203"/>
                  </a:lnTo>
                  <a:lnTo>
                    <a:pt x="15018" y="201468"/>
                  </a:lnTo>
                  <a:lnTo>
                    <a:pt x="3855" y="246795"/>
                  </a:lnTo>
                  <a:lnTo>
                    <a:pt x="0" y="294576"/>
                  </a:lnTo>
                  <a:lnTo>
                    <a:pt x="3855" y="342361"/>
                  </a:lnTo>
                  <a:lnTo>
                    <a:pt x="15018" y="387690"/>
                  </a:lnTo>
                  <a:lnTo>
                    <a:pt x="32880" y="429958"/>
                  </a:lnTo>
                  <a:lnTo>
                    <a:pt x="56837" y="468558"/>
                  </a:lnTo>
                  <a:lnTo>
                    <a:pt x="86280" y="502883"/>
                  </a:lnTo>
                  <a:lnTo>
                    <a:pt x="120604" y="532327"/>
                  </a:lnTo>
                  <a:lnTo>
                    <a:pt x="159203" y="556284"/>
                  </a:lnTo>
                  <a:lnTo>
                    <a:pt x="201468" y="574147"/>
                  </a:lnTo>
                  <a:lnTo>
                    <a:pt x="246795" y="585310"/>
                  </a:lnTo>
                  <a:lnTo>
                    <a:pt x="294576" y="589165"/>
                  </a:lnTo>
                  <a:lnTo>
                    <a:pt x="342355" y="585310"/>
                  </a:lnTo>
                  <a:lnTo>
                    <a:pt x="387684" y="574147"/>
                  </a:lnTo>
                  <a:lnTo>
                    <a:pt x="429955" y="556284"/>
                  </a:lnTo>
                  <a:lnTo>
                    <a:pt x="468560" y="532327"/>
                  </a:lnTo>
                  <a:lnTo>
                    <a:pt x="502893" y="502883"/>
                  </a:lnTo>
                  <a:lnTo>
                    <a:pt x="532345" y="468558"/>
                  </a:lnTo>
                  <a:lnTo>
                    <a:pt x="556309" y="429958"/>
                  </a:lnTo>
                  <a:lnTo>
                    <a:pt x="574179" y="387690"/>
                  </a:lnTo>
                  <a:lnTo>
                    <a:pt x="585346" y="342361"/>
                  </a:lnTo>
                  <a:lnTo>
                    <a:pt x="589203" y="294576"/>
                  </a:lnTo>
                  <a:lnTo>
                    <a:pt x="585346" y="246795"/>
                  </a:lnTo>
                  <a:lnTo>
                    <a:pt x="574179" y="201468"/>
                  </a:lnTo>
                  <a:lnTo>
                    <a:pt x="556309" y="159203"/>
                  </a:lnTo>
                  <a:lnTo>
                    <a:pt x="532345" y="120604"/>
                  </a:lnTo>
                  <a:lnTo>
                    <a:pt x="502893" y="86280"/>
                  </a:lnTo>
                  <a:lnTo>
                    <a:pt x="468560" y="56837"/>
                  </a:lnTo>
                  <a:lnTo>
                    <a:pt x="429955" y="32880"/>
                  </a:lnTo>
                  <a:lnTo>
                    <a:pt x="387684" y="15018"/>
                  </a:lnTo>
                  <a:lnTo>
                    <a:pt x="342355" y="3855"/>
                  </a:lnTo>
                  <a:lnTo>
                    <a:pt x="294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96823" y="5759322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80" h="589279">
                  <a:moveTo>
                    <a:pt x="0" y="294576"/>
                  </a:moveTo>
                  <a:lnTo>
                    <a:pt x="3855" y="246795"/>
                  </a:lnTo>
                  <a:lnTo>
                    <a:pt x="15018" y="201468"/>
                  </a:lnTo>
                  <a:lnTo>
                    <a:pt x="32880" y="159203"/>
                  </a:lnTo>
                  <a:lnTo>
                    <a:pt x="56837" y="120604"/>
                  </a:lnTo>
                  <a:lnTo>
                    <a:pt x="86280" y="86280"/>
                  </a:lnTo>
                  <a:lnTo>
                    <a:pt x="120604" y="56837"/>
                  </a:lnTo>
                  <a:lnTo>
                    <a:pt x="159203" y="32880"/>
                  </a:lnTo>
                  <a:lnTo>
                    <a:pt x="201468" y="15018"/>
                  </a:lnTo>
                  <a:lnTo>
                    <a:pt x="246795" y="3855"/>
                  </a:lnTo>
                  <a:lnTo>
                    <a:pt x="294576" y="0"/>
                  </a:lnTo>
                  <a:lnTo>
                    <a:pt x="342355" y="3855"/>
                  </a:lnTo>
                  <a:lnTo>
                    <a:pt x="387684" y="15018"/>
                  </a:lnTo>
                  <a:lnTo>
                    <a:pt x="429955" y="32880"/>
                  </a:lnTo>
                  <a:lnTo>
                    <a:pt x="468560" y="56837"/>
                  </a:lnTo>
                  <a:lnTo>
                    <a:pt x="502893" y="86280"/>
                  </a:lnTo>
                  <a:lnTo>
                    <a:pt x="532345" y="120604"/>
                  </a:lnTo>
                  <a:lnTo>
                    <a:pt x="556309" y="159203"/>
                  </a:lnTo>
                  <a:lnTo>
                    <a:pt x="574179" y="201468"/>
                  </a:lnTo>
                  <a:lnTo>
                    <a:pt x="585346" y="246795"/>
                  </a:lnTo>
                  <a:lnTo>
                    <a:pt x="589203" y="294576"/>
                  </a:lnTo>
                  <a:lnTo>
                    <a:pt x="585346" y="342361"/>
                  </a:lnTo>
                  <a:lnTo>
                    <a:pt x="574179" y="387690"/>
                  </a:lnTo>
                  <a:lnTo>
                    <a:pt x="556309" y="429958"/>
                  </a:lnTo>
                  <a:lnTo>
                    <a:pt x="532345" y="468558"/>
                  </a:lnTo>
                  <a:lnTo>
                    <a:pt x="502893" y="502883"/>
                  </a:lnTo>
                  <a:lnTo>
                    <a:pt x="468560" y="532327"/>
                  </a:lnTo>
                  <a:lnTo>
                    <a:pt x="429955" y="556284"/>
                  </a:lnTo>
                  <a:lnTo>
                    <a:pt x="387684" y="574147"/>
                  </a:lnTo>
                  <a:lnTo>
                    <a:pt x="342355" y="585310"/>
                  </a:lnTo>
                  <a:lnTo>
                    <a:pt x="294576" y="589165"/>
                  </a:lnTo>
                  <a:lnTo>
                    <a:pt x="246795" y="585310"/>
                  </a:lnTo>
                  <a:lnTo>
                    <a:pt x="201468" y="574147"/>
                  </a:lnTo>
                  <a:lnTo>
                    <a:pt x="159203" y="556284"/>
                  </a:lnTo>
                  <a:lnTo>
                    <a:pt x="120604" y="532327"/>
                  </a:lnTo>
                  <a:lnTo>
                    <a:pt x="86280" y="502883"/>
                  </a:lnTo>
                  <a:lnTo>
                    <a:pt x="56837" y="468558"/>
                  </a:lnTo>
                  <a:lnTo>
                    <a:pt x="32880" y="429958"/>
                  </a:lnTo>
                  <a:lnTo>
                    <a:pt x="15018" y="387690"/>
                  </a:lnTo>
                  <a:lnTo>
                    <a:pt x="3855" y="342361"/>
                  </a:lnTo>
                  <a:lnTo>
                    <a:pt x="0" y="294576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116888" y="158267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521333" y="230289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773427" y="3047491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42642" y="371868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73427" y="442061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58544" y="5217109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40663" y="5913831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</TotalTime>
  <Words>887</Words>
  <Application>Microsoft Office PowerPoint</Application>
  <PresentationFormat>Экран (4:3)</PresentationFormat>
  <Paragraphs>213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Wingdings 3</vt:lpstr>
      <vt:lpstr>Arial</vt:lpstr>
      <vt:lpstr>Times New Roman</vt:lpstr>
      <vt:lpstr>Century Gothic</vt:lpstr>
      <vt:lpstr>Ион (конференц-зал)</vt:lpstr>
      <vt:lpstr>МБДОУ Детский сад № 91</vt:lpstr>
      <vt:lpstr>«Особенности воспитательного процесса в МБДОУ «Детский сад №4»</vt:lpstr>
      <vt:lpstr>Структура программы воспитания</vt:lpstr>
      <vt:lpstr>Презентация PowerPoint</vt:lpstr>
      <vt:lpstr>Презентация PowerPoint</vt:lpstr>
      <vt:lpstr>Презентация PowerPoint</vt:lpstr>
      <vt:lpstr>II. Содержательный раздел</vt:lpstr>
      <vt:lpstr>II. Содержательный раздел</vt:lpstr>
      <vt:lpstr>III. Организационный раздел</vt:lpstr>
      <vt:lpstr>Календарный план воспитательной работы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6</cp:revision>
  <dcterms:created xsi:type="dcterms:W3CDTF">2021-09-13T21:21:11Z</dcterms:created>
  <dcterms:modified xsi:type="dcterms:W3CDTF">2021-10-18T12:32:19Z</dcterms:modified>
</cp:coreProperties>
</file>