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Ирон орнамент\erolyildir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28"/>
            <a:ext cx="5072129" cy="62865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21457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r>
              <a:rPr lang="ru-RU" sz="6000" b="1" i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Осетинский народный орнамент».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071942"/>
            <a:ext cx="450059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i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32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i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Тохтиева</a:t>
            </a:r>
            <a:r>
              <a:rPr lang="ru-RU" sz="32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Ж.И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603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764386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31181" y="642918"/>
            <a:ext cx="6681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 работы клуба: 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художественно-творческих способностей детей проявляющих повышенный интерес к ручному труду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L 0.188 0.14533  L 0.125 0.28933  L 0 0.28933  L -0.063 0.145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кружка: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Культурное наследие того или иного народа едва ли может быть полностью освоено без изучения орнаментального искусства, созданного народом на протяжении его многовековой истории.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Осетинский народный орнамент является одним из богатейших и древнейших памятников народного искусства.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Многогранный и красочный орнамент осетинского народа развивался тысячелетиями и использовался для украшения предметов домашнего обихода, оружия, одежды, архитектурных сооружений, надгробных памятников.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ценные памятники материальной культуры найдены на территории Северной Осетии, относятся к так называемой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Кобанской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культуре.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Осетии в старину орнаментом украшали бронзовые, золотые и серебряные изделия, но и ткани, отделанные вышивками из золотых и серебряных ниток, а также разными галунами, тесемками, шнурами, которые плелись и ткались вручную.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90"/>
            <a:ext cx="43100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IMG-20180601-WA00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3888000" cy="30998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601-WA00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785794"/>
            <a:ext cx="3811649" cy="3096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929066"/>
            <a:ext cx="6294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  0.027 0.08  0.06 0.08  C 0.099 0.08  0.113 0.04  0.119 0.016  L 0.125 -0.016  C 0.131 -0.04  0.146 -0.08  0.19 -0.08  C 0.218 -0.08  0.25 -0.044  0.25 0  C 0.25 0.044  0.218 0.08  0.19 0.08  C 0.146 0.08  0.131 0.04  0.125 0.016  L 0.119 -0.016  C 0.113 -0.04  0.099 -0.08  0.06 -0.08  C 0.027 -0.08  0 -0.04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5643602" cy="15716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Расскажи – и я забуду,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покажи – и я запомню,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дай попробовать – и я пойму”.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-20180601-WA00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428868"/>
            <a:ext cx="3888000" cy="2928958"/>
          </a:xfrm>
        </p:spPr>
      </p:pic>
      <p:pic>
        <p:nvPicPr>
          <p:cNvPr id="5" name="Содержимое 3" descr="IMG-20180601-WA0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357430"/>
            <a:ext cx="3528000" cy="2985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267  0.026 -0.07733  0.058 -0.07733  L 0.192 -0.07733  C 0.224 -0.07733  0.25 -0.04267  0.25 0  L 0.25 0.176  C 0.25 0.21867  0.224 0.25467  0.192 0.25467  L 0.058 0.25467  C 0.026 0.25467  0 0.21867  0 0.176  Z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601-WA0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3744000" cy="3744000"/>
          </a:xfrm>
        </p:spPr>
      </p:pic>
      <p:pic>
        <p:nvPicPr>
          <p:cNvPr id="5" name="Содержимое 3" descr="IMG-20180601-WA00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928670"/>
            <a:ext cx="3159423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643446"/>
            <a:ext cx="8643998" cy="185738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Осетинский народный орнамент не потерял свое практическое значение, он и в настоящее время с большим успехом может быть использован в архитектуре, в текстильной промышленности, в мебельном производстве, в рукоделии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3929090" cy="5214974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Вышивкой и аппликацией украшались покрывала, </a:t>
            </a:r>
            <a:r>
              <a:rPr lang="ru-RU" sz="3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мутаки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маленькие подушки, всевозможные сумочки, ружейные чехлы, черпаки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80601-WA0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4525963" cy="57864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2643174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257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Администратор\Pictures\Ирон орнамент\16592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4357718" cy="4248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8228572" cy="2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157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 Осетинский народный орнамент».  </vt:lpstr>
      <vt:lpstr>Цель работы клуба: </vt:lpstr>
      <vt:lpstr>Актуальность кружка:</vt:lpstr>
      <vt:lpstr>Слайд 4</vt:lpstr>
      <vt:lpstr>Слайд 5</vt:lpstr>
      <vt:lpstr> “Расскажи – и я забуду, покажи – и я запомню, дай попробовать – и я пойму”.                              Китайская пословица </vt:lpstr>
      <vt:lpstr> Осетинский народный орнамент не потерял свое практическое значение, он и в настоящее время с большим успехом может быть использован в архитектуре, в текстильной промышленности, в мебельном производстве, в рукоделии </vt:lpstr>
      <vt:lpstr>Вышивкой и аппликацией украшались покрывала, мутаки, маленькие подушки, всевозможные сумочки, ружейные чехлы, черпаки и т.д.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 Осетинский народный орнамент. </dc:title>
  <dc:creator>Администратор</dc:creator>
  <cp:lastModifiedBy>ITS</cp:lastModifiedBy>
  <cp:revision>10</cp:revision>
  <dcterms:created xsi:type="dcterms:W3CDTF">2018-06-05T18:41:30Z</dcterms:created>
  <dcterms:modified xsi:type="dcterms:W3CDTF">2018-06-15T11:53:57Z</dcterms:modified>
</cp:coreProperties>
</file>